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300" r:id="rId21"/>
    <p:sldId id="267" r:id="rId22"/>
    <p:sldId id="270" r:id="rId23"/>
    <p:sldId id="268" r:id="rId24"/>
    <p:sldId id="271" r:id="rId25"/>
    <p:sldId id="269" r:id="rId26"/>
    <p:sldId id="272" r:id="rId27"/>
    <p:sldId id="284" r:id="rId28"/>
    <p:sldId id="273" r:id="rId29"/>
    <p:sldId id="274" r:id="rId30"/>
    <p:sldId id="275" r:id="rId31"/>
    <p:sldId id="276" r:id="rId32"/>
    <p:sldId id="277" r:id="rId33"/>
    <p:sldId id="279" r:id="rId34"/>
    <p:sldId id="278" r:id="rId35"/>
    <p:sldId id="281" r:id="rId36"/>
    <p:sldId id="282" r:id="rId37"/>
    <p:sldId id="283" r:id="rId38"/>
    <p:sldId id="285" r:id="rId39"/>
    <p:sldId id="290" r:id="rId40"/>
    <p:sldId id="291" r:id="rId41"/>
    <p:sldId id="292" r:id="rId42"/>
    <p:sldId id="293" r:id="rId43"/>
    <p:sldId id="294" r:id="rId44"/>
    <p:sldId id="297" r:id="rId45"/>
    <p:sldId id="295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DD"/>
    <a:srgbClr val="FFDB0B"/>
    <a:srgbClr val="357CF3"/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145" dt="2023-04-09T00:50:37.09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8" autoAdjust="0"/>
    <p:restoredTop sz="83304" autoAdjust="0"/>
  </p:normalViewPr>
  <p:slideViewPr>
    <p:cSldViewPr snapToGrid="0">
      <p:cViewPr varScale="1">
        <p:scale>
          <a:sx n="72" d="100"/>
          <a:sy n="72" d="100"/>
        </p:scale>
        <p:origin x="1517" y="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3-04-09T00:50:37.090" v="6465"/>
      <pc:docMkLst>
        <pc:docMk/>
      </pc:docMkLst>
      <pc:sldChg chg="addSp delSp modSp mod">
        <pc:chgData name="Weifeng Xu" userId="e7aed605-a3dd-4d5a-a692-a87037af107b" providerId="ADAL" clId="{7247261D-A2FF-471A-80A9-BB4A487C8F58}" dt="2022-10-23T19:32:51.764" v="5571" actId="1076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2-10-23T19:30:46.608" v="5568" actId="20577"/>
          <ac:spMkLst>
            <pc:docMk/>
            <pc:sldMk cId="162022530" sldId="256"/>
            <ac:spMk id="3" creationId="{00000000-0000-0000-0000-000000000000}"/>
          </ac:spMkLst>
        </pc:spChg>
        <pc:spChg chg="add mod">
          <ac:chgData name="Weifeng Xu" userId="e7aed605-a3dd-4d5a-a692-a87037af107b" providerId="ADAL" clId="{7247261D-A2FF-471A-80A9-BB4A487C8F58}" dt="2022-10-23T19:32:50.073" v="5570" actId="1076"/>
          <ac:spMkLst>
            <pc:docMk/>
            <pc:sldMk cId="162022530" sldId="256"/>
            <ac:spMk id="4" creationId="{22DD3693-E194-ECEB-11A6-2290D0647F04}"/>
          </ac:spMkLst>
        </pc:spChg>
        <pc:picChg chg="add mod">
          <ac:chgData name="Weifeng Xu" userId="e7aed605-a3dd-4d5a-a692-a87037af107b" providerId="ADAL" clId="{7247261D-A2FF-471A-80A9-BB4A487C8F58}" dt="2022-10-23T19:29:53.200" v="5535" actId="14100"/>
          <ac:picMkLst>
            <pc:docMk/>
            <pc:sldMk cId="162022530" sldId="256"/>
            <ac:picMk id="6" creationId="{5A9D3C31-62A3-EA03-D389-F8B2782F20A2}"/>
          </ac:picMkLst>
        </pc:picChg>
        <pc:picChg chg="add del mod">
          <ac:chgData name="Weifeng Xu" userId="e7aed605-a3dd-4d5a-a692-a87037af107b" providerId="ADAL" clId="{7247261D-A2FF-471A-80A9-BB4A487C8F58}" dt="2022-10-23T19:23:39.416" v="5495" actId="478"/>
          <ac:picMkLst>
            <pc:docMk/>
            <pc:sldMk cId="162022530" sldId="256"/>
            <ac:picMk id="1026" creationId="{266D850B-ECDE-B0BF-96C9-94CD6B5AA538}"/>
          </ac:picMkLst>
        </pc:picChg>
        <pc:picChg chg="add mod">
          <ac:chgData name="Weifeng Xu" userId="e7aed605-a3dd-4d5a-a692-a87037af107b" providerId="ADAL" clId="{7247261D-A2FF-471A-80A9-BB4A487C8F58}" dt="2022-10-23T19:32:51.764" v="5571" actId="1076"/>
          <ac:picMkLst>
            <pc:docMk/>
            <pc:sldMk cId="162022530" sldId="256"/>
            <ac:picMk id="1028" creationId="{D0E5CFB5-468A-7512-F937-0ECE3D70FB69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addSp delSp modSp new mod">
        <pc:chgData name="Weifeng Xu" userId="e7aed605-a3dd-4d5a-a692-a87037af107b" providerId="ADAL" clId="{7247261D-A2FF-471A-80A9-BB4A487C8F58}" dt="2022-10-23T20:07:34.175" v="5845" actId="20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27T22:14:51.847" v="5428" actId="20577"/>
          <ac:spMkLst>
            <pc:docMk/>
            <pc:sldMk cId="1399843119" sldId="261"/>
            <ac:spMk id="3" creationId="{F822CA57-BB85-44AA-BD43-E4E8D7099BA2}"/>
          </ac:spMkLst>
        </pc:spChg>
        <pc:spChg chg="add mod">
          <ac:chgData name="Weifeng Xu" userId="e7aed605-a3dd-4d5a-a692-a87037af107b" providerId="ADAL" clId="{7247261D-A2FF-471A-80A9-BB4A487C8F58}" dt="2022-10-23T20:04:06.436" v="5802" actId="1076"/>
          <ac:spMkLst>
            <pc:docMk/>
            <pc:sldMk cId="1399843119" sldId="261"/>
            <ac:spMk id="6" creationId="{94B5CC15-6354-C73F-064F-DFCBB7426234}"/>
          </ac:spMkLst>
        </pc:spChg>
        <pc:spChg chg="add del mod">
          <ac:chgData name="Weifeng Xu" userId="e7aed605-a3dd-4d5a-a692-a87037af107b" providerId="ADAL" clId="{7247261D-A2FF-471A-80A9-BB4A487C8F58}" dt="2022-10-23T19:58:15.452" v="5637" actId="478"/>
          <ac:spMkLst>
            <pc:docMk/>
            <pc:sldMk cId="1399843119" sldId="261"/>
            <ac:spMk id="7" creationId="{538CE31E-4F47-B1A4-8817-F1529E766BC4}"/>
          </ac:spMkLst>
        </pc:spChg>
        <pc:spChg chg="add mod">
          <ac:chgData name="Weifeng Xu" userId="e7aed605-a3dd-4d5a-a692-a87037af107b" providerId="ADAL" clId="{7247261D-A2FF-471A-80A9-BB4A487C8F58}" dt="2022-10-23T20:00:29.410" v="5700" actId="207"/>
          <ac:spMkLst>
            <pc:docMk/>
            <pc:sldMk cId="1399843119" sldId="261"/>
            <ac:spMk id="8" creationId="{E5E33FFF-EBFC-D143-A41B-10BBD57F707A}"/>
          </ac:spMkLst>
        </pc:spChg>
        <pc:spChg chg="add mod">
          <ac:chgData name="Weifeng Xu" userId="e7aed605-a3dd-4d5a-a692-a87037af107b" providerId="ADAL" clId="{7247261D-A2FF-471A-80A9-BB4A487C8F58}" dt="2022-10-23T20:00:22.200" v="5699" actId="207"/>
          <ac:spMkLst>
            <pc:docMk/>
            <pc:sldMk cId="1399843119" sldId="261"/>
            <ac:spMk id="9" creationId="{52149832-790D-BA82-B83D-B8640DF150A6}"/>
          </ac:spMkLst>
        </pc:spChg>
        <pc:spChg chg="add mod">
          <ac:chgData name="Weifeng Xu" userId="e7aed605-a3dd-4d5a-a692-a87037af107b" providerId="ADAL" clId="{7247261D-A2FF-471A-80A9-BB4A487C8F58}" dt="2022-10-23T20:05:02.502" v="5814" actId="207"/>
          <ac:spMkLst>
            <pc:docMk/>
            <pc:sldMk cId="1399843119" sldId="261"/>
            <ac:spMk id="10" creationId="{574D4CD5-081A-4A55-D35C-3FCDB9993AAC}"/>
          </ac:spMkLst>
        </pc:spChg>
        <pc:spChg chg="add mod">
          <ac:chgData name="Weifeng Xu" userId="e7aed605-a3dd-4d5a-a692-a87037af107b" providerId="ADAL" clId="{7247261D-A2FF-471A-80A9-BB4A487C8F58}" dt="2022-10-23T20:00:45.588" v="5702" actId="207"/>
          <ac:spMkLst>
            <pc:docMk/>
            <pc:sldMk cId="1399843119" sldId="261"/>
            <ac:spMk id="11" creationId="{684599FA-8042-D05B-5864-1FF3F63D7C39}"/>
          </ac:spMkLst>
        </pc:spChg>
        <pc:spChg chg="add mod">
          <ac:chgData name="Weifeng Xu" userId="e7aed605-a3dd-4d5a-a692-a87037af107b" providerId="ADAL" clId="{7247261D-A2FF-471A-80A9-BB4A487C8F58}" dt="2022-10-23T20:07:34.175" v="5845" actId="207"/>
          <ac:spMkLst>
            <pc:docMk/>
            <pc:sldMk cId="1399843119" sldId="261"/>
            <ac:spMk id="12" creationId="{EAB45AF2-1768-482C-0404-3212715A805D}"/>
          </ac:spMkLst>
        </pc:spChg>
        <pc:spChg chg="add mod">
          <ac:chgData name="Weifeng Xu" userId="e7aed605-a3dd-4d5a-a692-a87037af107b" providerId="ADAL" clId="{7247261D-A2FF-471A-80A9-BB4A487C8F58}" dt="2022-10-23T20:02:06.221" v="5759" actId="207"/>
          <ac:spMkLst>
            <pc:docMk/>
            <pc:sldMk cId="1399843119" sldId="261"/>
            <ac:spMk id="13" creationId="{560774BB-A3E5-796A-0E7D-5DF112A2DB80}"/>
          </ac:spMkLst>
        </pc:spChg>
        <pc:spChg chg="add mod">
          <ac:chgData name="Weifeng Xu" userId="e7aed605-a3dd-4d5a-a692-a87037af107b" providerId="ADAL" clId="{7247261D-A2FF-471A-80A9-BB4A487C8F58}" dt="2022-10-23T20:01:53.414" v="5758" actId="20577"/>
          <ac:spMkLst>
            <pc:docMk/>
            <pc:sldMk cId="1399843119" sldId="261"/>
            <ac:spMk id="14" creationId="{2543E357-F79C-D2FB-851A-D67265636F03}"/>
          </ac:spMkLst>
        </pc:spChg>
        <pc:spChg chg="add mod">
          <ac:chgData name="Weifeng Xu" userId="e7aed605-a3dd-4d5a-a692-a87037af107b" providerId="ADAL" clId="{7247261D-A2FF-471A-80A9-BB4A487C8F58}" dt="2022-10-23T20:06:15.501" v="5832" actId="20577"/>
          <ac:spMkLst>
            <pc:docMk/>
            <pc:sldMk cId="1399843119" sldId="261"/>
            <ac:spMk id="15" creationId="{1EF16212-3CC7-440E-CEFE-36F8EECD7094}"/>
          </ac:spMkLst>
        </pc:spChg>
        <pc:spChg chg="add mod">
          <ac:chgData name="Weifeng Xu" userId="e7aed605-a3dd-4d5a-a692-a87037af107b" providerId="ADAL" clId="{7247261D-A2FF-471A-80A9-BB4A487C8F58}" dt="2022-10-23T20:06:25.152" v="5834" actId="1076"/>
          <ac:spMkLst>
            <pc:docMk/>
            <pc:sldMk cId="1399843119" sldId="261"/>
            <ac:spMk id="16" creationId="{B6BDA8EF-BB36-9533-A650-BC74F1059577}"/>
          </ac:spMkLst>
        </pc:spChg>
        <pc:picChg chg="add mod">
          <ac:chgData name="Weifeng Xu" userId="e7aed605-a3dd-4d5a-a692-a87037af107b" providerId="ADAL" clId="{7247261D-A2FF-471A-80A9-BB4A487C8F58}" dt="2022-10-23T19:57:28.690" v="5624" actId="14100"/>
          <ac:picMkLst>
            <pc:docMk/>
            <pc:sldMk cId="1399843119" sldId="261"/>
            <ac:picMk id="5" creationId="{93FF7855-29AA-CE88-0A68-5CF8CBD22E20}"/>
          </ac:picMkLst>
        </pc:picChg>
        <pc:picChg chg="add del mod">
          <ac:chgData name="Weifeng Xu" userId="e7aed605-a3dd-4d5a-a692-a87037af107b" providerId="ADAL" clId="{7247261D-A2FF-471A-80A9-BB4A487C8F58}" dt="2022-10-23T19:49:09.607" v="5621" actId="478"/>
          <ac:picMkLst>
            <pc:docMk/>
            <pc:sldMk cId="1399843119" sldId="261"/>
            <ac:picMk id="2050" creationId="{5BEDC60E-EF49-56AF-76A8-F6E4D6F96E0B}"/>
          </ac:picMkLst>
        </pc:picChg>
        <pc:cxnChg chg="add mod">
          <ac:chgData name="Weifeng Xu" userId="e7aed605-a3dd-4d5a-a692-a87037af107b" providerId="ADAL" clId="{7247261D-A2FF-471A-80A9-BB4A487C8F58}" dt="2022-10-23T20:03:35.350" v="5797" actId="208"/>
          <ac:cxnSpMkLst>
            <pc:docMk/>
            <pc:sldMk cId="1399843119" sldId="261"/>
            <ac:cxnSpMk id="18" creationId="{77606712-4304-0181-DA10-88CBB683EC8B}"/>
          </ac:cxnSpMkLst>
        </pc:cxnChg>
        <pc:cxnChg chg="add mod">
          <ac:chgData name="Weifeng Xu" userId="e7aed605-a3dd-4d5a-a692-a87037af107b" providerId="ADAL" clId="{7247261D-A2FF-471A-80A9-BB4A487C8F58}" dt="2022-10-23T20:03:49.557" v="5799" actId="13822"/>
          <ac:cxnSpMkLst>
            <pc:docMk/>
            <pc:sldMk cId="1399843119" sldId="261"/>
            <ac:cxnSpMk id="21" creationId="{FF2F4E4B-051A-36F9-B0A0-BAFD366BC283}"/>
          </ac:cxnSpMkLst>
        </pc:cxnChg>
        <pc:cxnChg chg="add mod">
          <ac:chgData name="Weifeng Xu" userId="e7aed605-a3dd-4d5a-a692-a87037af107b" providerId="ADAL" clId="{7247261D-A2FF-471A-80A9-BB4A487C8F58}" dt="2022-10-23T20:04:01.032" v="5801" actId="208"/>
          <ac:cxnSpMkLst>
            <pc:docMk/>
            <pc:sldMk cId="1399843119" sldId="261"/>
            <ac:cxnSpMk id="23" creationId="{81854AE2-018D-8684-D8AC-B44DDA784C39}"/>
          </ac:cxnSpMkLst>
        </pc:cxnChg>
        <pc:cxnChg chg="add mod">
          <ac:chgData name="Weifeng Xu" userId="e7aed605-a3dd-4d5a-a692-a87037af107b" providerId="ADAL" clId="{7247261D-A2FF-471A-80A9-BB4A487C8F58}" dt="2022-10-23T20:04:54.588" v="5813" actId="1076"/>
          <ac:cxnSpMkLst>
            <pc:docMk/>
            <pc:sldMk cId="1399843119" sldId="261"/>
            <ac:cxnSpMk id="24" creationId="{02159EBB-F358-5C41-EC20-A46C18A991C0}"/>
          </ac:cxnSpMkLst>
        </pc:cxnChg>
        <pc:cxnChg chg="add mod">
          <ac:chgData name="Weifeng Xu" userId="e7aed605-a3dd-4d5a-a692-a87037af107b" providerId="ADAL" clId="{7247261D-A2FF-471A-80A9-BB4A487C8F58}" dt="2022-10-23T20:04:40.936" v="5810" actId="14100"/>
          <ac:cxnSpMkLst>
            <pc:docMk/>
            <pc:sldMk cId="1399843119" sldId="261"/>
            <ac:cxnSpMk id="28" creationId="{4DDF3254-F7CF-0592-18CF-0DCE6DE3D286}"/>
          </ac:cxnSpMkLst>
        </pc:cxnChg>
        <pc:cxnChg chg="add mod">
          <ac:chgData name="Weifeng Xu" userId="e7aed605-a3dd-4d5a-a692-a87037af107b" providerId="ADAL" clId="{7247261D-A2FF-471A-80A9-BB4A487C8F58}" dt="2022-10-23T20:05:24.049" v="5823" actId="208"/>
          <ac:cxnSpMkLst>
            <pc:docMk/>
            <pc:sldMk cId="1399843119" sldId="261"/>
            <ac:cxnSpMk id="31" creationId="{D2DCB4EA-DF7C-F32A-E922-FD18082C2161}"/>
          </ac:cxnSpMkLst>
        </pc:cxnChg>
        <pc:cxnChg chg="add mod">
          <ac:chgData name="Weifeng Xu" userId="e7aed605-a3dd-4d5a-a692-a87037af107b" providerId="ADAL" clId="{7247261D-A2FF-471A-80A9-BB4A487C8F58}" dt="2022-10-23T20:05:42.198" v="5825" actId="208"/>
          <ac:cxnSpMkLst>
            <pc:docMk/>
            <pc:sldMk cId="1399843119" sldId="261"/>
            <ac:cxnSpMk id="33" creationId="{106556FD-A1F4-F324-AD62-09AFF3A887CF}"/>
          </ac:cxnSpMkLst>
        </pc:cxnChg>
        <pc:cxnChg chg="add mod">
          <ac:chgData name="Weifeng Xu" userId="e7aed605-a3dd-4d5a-a692-a87037af107b" providerId="ADAL" clId="{7247261D-A2FF-471A-80A9-BB4A487C8F58}" dt="2022-10-23T20:05:55.697" v="5828" actId="14100"/>
          <ac:cxnSpMkLst>
            <pc:docMk/>
            <pc:sldMk cId="1399843119" sldId="261"/>
            <ac:cxnSpMk id="34" creationId="{CA5FC27C-987F-33CF-2813-8E73D1D08921}"/>
          </ac:cxnSpMkLst>
        </pc:cxnChg>
        <pc:cxnChg chg="add mod">
          <ac:chgData name="Weifeng Xu" userId="e7aed605-a3dd-4d5a-a692-a87037af107b" providerId="ADAL" clId="{7247261D-A2FF-471A-80A9-BB4A487C8F58}" dt="2022-10-23T20:07:15.932" v="5844" actId="208"/>
          <ac:cxnSpMkLst>
            <pc:docMk/>
            <pc:sldMk cId="1399843119" sldId="261"/>
            <ac:cxnSpMk id="37" creationId="{559E9B42-F928-0461-5A23-0418185B46E5}"/>
          </ac:cxnSpMkLst>
        </pc:cxnChg>
        <pc:cxnChg chg="add del mod">
          <ac:chgData name="Weifeng Xu" userId="e7aed605-a3dd-4d5a-a692-a87037af107b" providerId="ADAL" clId="{7247261D-A2FF-471A-80A9-BB4A487C8F58}" dt="2022-10-23T20:06:28.066" v="5835" actId="478"/>
          <ac:cxnSpMkLst>
            <pc:docMk/>
            <pc:sldMk cId="1399843119" sldId="261"/>
            <ac:cxnSpMk id="40" creationId="{92CD9AC2-81E5-43AB-1ACE-CA4451D6B1D2}"/>
          </ac:cxnSpMkLst>
        </pc:cxnChg>
        <pc:cxnChg chg="add mod">
          <ac:chgData name="Weifeng Xu" userId="e7aed605-a3dd-4d5a-a692-a87037af107b" providerId="ADAL" clId="{7247261D-A2FF-471A-80A9-BB4A487C8F58}" dt="2022-10-23T20:07:09.637" v="5843" actId="208"/>
          <ac:cxnSpMkLst>
            <pc:docMk/>
            <pc:sldMk cId="1399843119" sldId="261"/>
            <ac:cxnSpMk id="42" creationId="{32267239-AA6A-DA4F-0AD7-056BE6B4C3DE}"/>
          </ac:cxnSpMkLst>
        </pc:cxn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2-10-23T20:24:50.166" v="6002" actId="1076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graphicFrameChg chg="add mod modGraphic">
          <ac:chgData name="Weifeng Xu" userId="e7aed605-a3dd-4d5a-a692-a87037af107b" providerId="ADAL" clId="{7247261D-A2FF-471A-80A9-BB4A487C8F58}" dt="2022-10-23T20:24:37.764" v="6001" actId="20577"/>
          <ac:graphicFrameMkLst>
            <pc:docMk/>
            <pc:sldMk cId="2103918486" sldId="264"/>
            <ac:graphicFrameMk id="3" creationId="{63008F64-5115-3037-B074-C03DF568A570}"/>
          </ac:graphicFrameMkLst>
        </pc:graphicFrame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  <pc:picChg chg="add mod">
          <ac:chgData name="Weifeng Xu" userId="e7aed605-a3dd-4d5a-a692-a87037af107b" providerId="ADAL" clId="{7247261D-A2FF-471A-80A9-BB4A487C8F58}" dt="2022-10-23T20:24:50.166" v="6002" actId="1076"/>
          <ac:picMkLst>
            <pc:docMk/>
            <pc:sldMk cId="2103918486" sldId="264"/>
            <ac:picMk id="3074" creationId="{D935EE1F-8F41-ACB0-9D04-4346AA6605A3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15:45:43.791" v="4906" actId="1076"/>
        <pc:sldMkLst>
          <pc:docMk/>
          <pc:sldMk cId="3541695161" sldId="267"/>
        </pc:sldMkLst>
        <pc:spChg chg="del mod">
          <ac:chgData name="Weifeng Xu" userId="e7aed605-a3dd-4d5a-a692-a87037af107b" providerId="ADAL" clId="{7247261D-A2FF-471A-80A9-BB4A487C8F58}" dt="2021-09-26T15:45:37.084" v="4905" actId="700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3" creationId="{35831B59-1EF2-4AC9-B3F0-800ADC43B691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26T15:45:43.791" v="4906" actId="1076"/>
          <ac:picMkLst>
            <pc:docMk/>
            <pc:sldMk cId="3541695161" sldId="267"/>
            <ac:picMk id="4" creationId="{9BAD67D6-758C-400F-A6C1-B4EF27010E18}"/>
          </ac:picMkLst>
        </pc:picChg>
        <pc:cxnChg chg="add mod">
          <ac:chgData name="Weifeng Xu" userId="e7aed605-a3dd-4d5a-a692-a87037af107b" providerId="ADAL" clId="{7247261D-A2FF-471A-80A9-BB4A487C8F58}" dt="2021-09-26T15:45:43.791" v="4906" actId="1076"/>
          <ac:cxnSpMkLst>
            <pc:docMk/>
            <pc:sldMk cId="3541695161" sldId="267"/>
            <ac:cxnSpMk id="12" creationId="{A4CD601A-C53B-4765-ABD6-2E2889E7AAE5}"/>
          </ac:cxnSpMkLst>
        </pc:cxn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2-10-28T19:49:27.308" v="6164" actId="1076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26T15:48:35.993" v="5002" actId="20577"/>
          <ac:spMkLst>
            <pc:docMk/>
            <pc:sldMk cId="2934401551" sldId="270"/>
            <ac:spMk id="2" creationId="{7B6D262E-D3CE-41FB-A95E-D05E94926F08}"/>
          </ac:spMkLst>
        </pc:spChg>
        <pc:spChg chg="add mod">
          <ac:chgData name="Weifeng Xu" userId="e7aed605-a3dd-4d5a-a692-a87037af107b" providerId="ADAL" clId="{7247261D-A2FF-471A-80A9-BB4A487C8F58}" dt="2022-10-28T19:49:27.308" v="6164" actId="1076"/>
          <ac:spMkLst>
            <pc:docMk/>
            <pc:sldMk cId="2934401551" sldId="270"/>
            <ac:spMk id="5" creationId="{DEE5FD36-5FDA-CEE3-6815-C42E4336605C}"/>
          </ac:spMkLst>
        </pc:spChg>
        <pc:spChg chg="add mod">
          <ac:chgData name="Weifeng Xu" userId="e7aed605-a3dd-4d5a-a692-a87037af107b" providerId="ADAL" clId="{7247261D-A2FF-471A-80A9-BB4A487C8F58}" dt="2021-09-26T15:48:02.649" v="4992" actId="1076"/>
          <ac:spMkLst>
            <pc:docMk/>
            <pc:sldMk cId="2934401551" sldId="270"/>
            <ac:spMk id="8" creationId="{C7E6FAB9-87C7-45E0-9B36-660C30464E64}"/>
          </ac:spMkLst>
        </pc:spChg>
        <pc:graphicFrameChg chg="add del mod modGraphic">
          <ac:chgData name="Weifeng Xu" userId="e7aed605-a3dd-4d5a-a692-a87037af107b" providerId="ADAL" clId="{7247261D-A2FF-471A-80A9-BB4A487C8F58}" dt="2021-09-26T15:45:48.285" v="4907" actId="478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del mod">
          <ac:chgData name="Weifeng Xu" userId="e7aed605-a3dd-4d5a-a692-a87037af107b" providerId="ADAL" clId="{7247261D-A2FF-471A-80A9-BB4A487C8F58}" dt="2022-10-28T19:48:06.168" v="6078" actId="22"/>
          <ac:picMkLst>
            <pc:docMk/>
            <pc:sldMk cId="2934401551" sldId="270"/>
            <ac:picMk id="4" creationId="{48FF8625-03CF-61AD-F184-A17ACD56A6C5}"/>
          </ac:picMkLst>
        </pc:picChg>
        <pc:picChg chg="add del mod">
          <ac:chgData name="Weifeng Xu" userId="e7aed605-a3dd-4d5a-a692-a87037af107b" providerId="ADAL" clId="{7247261D-A2FF-471A-80A9-BB4A487C8F58}" dt="2021-09-26T15:40:39.458" v="4878" actId="478"/>
          <ac:picMkLst>
            <pc:docMk/>
            <pc:sldMk cId="2934401551" sldId="270"/>
            <ac:picMk id="5" creationId="{E6624F72-4E43-42AF-8DC5-9BF03A9902E6}"/>
          </ac:picMkLst>
        </pc:picChg>
        <pc:picChg chg="add mod">
          <ac:chgData name="Weifeng Xu" userId="e7aed605-a3dd-4d5a-a692-a87037af107b" providerId="ADAL" clId="{7247261D-A2FF-471A-80A9-BB4A487C8F58}" dt="2021-09-26T15:46:42.209" v="4987" actId="1076"/>
          <ac:picMkLst>
            <pc:docMk/>
            <pc:sldMk cId="2934401551" sldId="270"/>
            <ac:picMk id="6" creationId="{FE6F9D61-D1F3-4E12-A9FA-EB94A8C4A006}"/>
          </ac:picMkLst>
        </pc:picChg>
        <pc:cxnChg chg="add mod">
          <ac:chgData name="Weifeng Xu" userId="e7aed605-a3dd-4d5a-a692-a87037af107b" providerId="ADAL" clId="{7247261D-A2FF-471A-80A9-BB4A487C8F58}" dt="2021-09-26T15:48:09.542" v="4994" actId="13822"/>
          <ac:cxnSpMkLst>
            <pc:docMk/>
            <pc:sldMk cId="2934401551" sldId="270"/>
            <ac:cxnSpMk id="9" creationId="{166B57E5-F2D4-4BCA-A11B-1D53B9CF6B79}"/>
          </ac:cxnSpMkLst>
        </pc:cxnChg>
      </pc:sldChg>
      <pc:sldChg chg="addSp modSp new mod">
        <pc:chgData name="Weifeng Xu" userId="e7aed605-a3dd-4d5a-a692-a87037af107b" providerId="ADAL" clId="{7247261D-A2FF-471A-80A9-BB4A487C8F58}" dt="2022-10-31T22:50:03.606" v="6175" actId="103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2-10-31T22:50:03.606" v="6175" actId="1036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ord modClrScheme chgLayout">
        <pc:chgData name="Weifeng Xu" userId="e7aed605-a3dd-4d5a-a692-a87037af107b" providerId="ADAL" clId="{7247261D-A2FF-471A-80A9-BB4A487C8F58}" dt="2022-10-28T19:54:49.472" v="6172" actId="2057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3-04-09T00:50:37.090" v="6465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grpChg chg="add del mod">
          <ac:chgData name="Weifeng Xu" userId="e7aed605-a3dd-4d5a-a692-a87037af107b" providerId="ADAL" clId="{7247261D-A2FF-471A-80A9-BB4A487C8F58}" dt="2022-10-23T20:37:20.389" v="6034" actId="1076"/>
          <ac:grpSpMkLst>
            <pc:docMk/>
            <pc:sldMk cId="2480505061" sldId="273"/>
            <ac:grpSpMk id="5" creationId="{1F0EBA36-D7A8-5498-0727-71751DC8697E}"/>
          </ac:grpSpMkLst>
        </pc:grpChg>
        <pc:grpChg chg="mod">
          <ac:chgData name="Weifeng Xu" userId="e7aed605-a3dd-4d5a-a692-a87037af107b" providerId="ADAL" clId="{7247261D-A2FF-471A-80A9-BB4A487C8F58}" dt="2022-10-23T20:32:45.193" v="6010"/>
          <ac:grpSpMkLst>
            <pc:docMk/>
            <pc:sldMk cId="2480505061" sldId="273"/>
            <ac:grpSpMk id="10" creationId="{19102298-F0C1-7723-6E71-C2DDC38DA3CF}"/>
          </ac:grpSpMkLst>
        </pc:grpChg>
        <pc:grpChg chg="del mod">
          <ac:chgData name="Weifeng Xu" userId="e7aed605-a3dd-4d5a-a692-a87037af107b" providerId="ADAL" clId="{7247261D-A2FF-471A-80A9-BB4A487C8F58}" dt="2023-04-09T00:47:27.891" v="6442" actId="478"/>
          <ac:grpSpMkLst>
            <pc:docMk/>
            <pc:sldMk cId="2480505061" sldId="273"/>
            <ac:grpSpMk id="19" creationId="{D4910B88-592B-5089-147A-6D265399C0EF}"/>
          </ac:grpSpMkLst>
        </pc:grpChg>
        <pc:grpChg chg="del mod">
          <ac:chgData name="Weifeng Xu" userId="e7aed605-a3dd-4d5a-a692-a87037af107b" providerId="ADAL" clId="{7247261D-A2FF-471A-80A9-BB4A487C8F58}" dt="2023-04-08T14:52:50.429" v="6419"/>
          <ac:grpSpMkLst>
            <pc:docMk/>
            <pc:sldMk cId="2480505061" sldId="273"/>
            <ac:grpSpMk id="20" creationId="{FA20A67F-B4B9-2C23-9E23-E307542A5086}"/>
          </ac:grpSpMkLst>
        </pc:grpChg>
        <pc:grpChg chg="mod">
          <ac:chgData name="Weifeng Xu" userId="e7aed605-a3dd-4d5a-a692-a87037af107b" providerId="ADAL" clId="{7247261D-A2FF-471A-80A9-BB4A487C8F58}" dt="2023-04-08T14:52:50.429" v="6419"/>
          <ac:grpSpMkLst>
            <pc:docMk/>
            <pc:sldMk cId="2480505061" sldId="273"/>
            <ac:grpSpMk id="22" creationId="{13D413A2-006D-A7A4-C982-56FDDBBE15B0}"/>
          </ac:grpSpMkLst>
        </pc:grpChg>
        <pc:grpChg chg="mod">
          <ac:chgData name="Weifeng Xu" userId="e7aed605-a3dd-4d5a-a692-a87037af107b" providerId="ADAL" clId="{7247261D-A2FF-471A-80A9-BB4A487C8F58}" dt="2022-10-23T20:33:43.837" v="6024"/>
          <ac:grpSpMkLst>
            <pc:docMk/>
            <pc:sldMk cId="2480505061" sldId="273"/>
            <ac:grpSpMk id="22" creationId="{A701D533-37FF-28E4-68CD-35988BA1B77A}"/>
          </ac:grpSpMkLst>
        </pc:grpChg>
        <pc:grpChg chg="mod">
          <ac:chgData name="Weifeng Xu" userId="e7aed605-a3dd-4d5a-a692-a87037af107b" providerId="ADAL" clId="{7247261D-A2FF-471A-80A9-BB4A487C8F58}" dt="2023-04-08T14:52:58.302" v="6424"/>
          <ac:grpSpMkLst>
            <pc:docMk/>
            <pc:sldMk cId="2480505061" sldId="273"/>
            <ac:grpSpMk id="28" creationId="{DDB7B6F3-2830-1245-7486-7302C5F34AB9}"/>
          </ac:grpSpMkLst>
        </pc:grpChg>
        <pc:grpChg chg="mod">
          <ac:chgData name="Weifeng Xu" userId="e7aed605-a3dd-4d5a-a692-a87037af107b" providerId="ADAL" clId="{7247261D-A2FF-471A-80A9-BB4A487C8F58}" dt="2023-04-09T00:48:37.010" v="6451"/>
          <ac:grpSpMkLst>
            <pc:docMk/>
            <pc:sldMk cId="2480505061" sldId="273"/>
            <ac:grpSpMk id="30" creationId="{0E4809CA-29E7-B4FC-5A86-D1A9D6C19BAC}"/>
          </ac:grpSpMkLst>
        </pc:grpChg>
        <pc:grpChg chg="del mod">
          <ac:chgData name="Weifeng Xu" userId="e7aed605-a3dd-4d5a-a692-a87037af107b" providerId="ADAL" clId="{7247261D-A2FF-471A-80A9-BB4A487C8F58}" dt="2023-04-08T14:53:24.009" v="6435"/>
          <ac:grpSpMkLst>
            <pc:docMk/>
            <pc:sldMk cId="2480505061" sldId="273"/>
            <ac:grpSpMk id="34" creationId="{161CEA75-3CA4-0A11-9757-5B90E4E45467}"/>
          </ac:grpSpMkLst>
        </pc:grpChg>
        <pc:grpChg chg="del mod">
          <ac:chgData name="Weifeng Xu" userId="e7aed605-a3dd-4d5a-a692-a87037af107b" providerId="ADAL" clId="{7247261D-A2FF-471A-80A9-BB4A487C8F58}" dt="2023-04-08T14:53:27.412" v="6438"/>
          <ac:grpSpMkLst>
            <pc:docMk/>
            <pc:sldMk cId="2480505061" sldId="273"/>
            <ac:grpSpMk id="37" creationId="{CB17C6A2-C103-E681-D4D6-005D5AD321FA}"/>
          </ac:grpSpMkLst>
        </pc:grpChg>
        <pc:grpChg chg="mod">
          <ac:chgData name="Weifeng Xu" userId="e7aed605-a3dd-4d5a-a692-a87037af107b" providerId="ADAL" clId="{7247261D-A2FF-471A-80A9-BB4A487C8F58}" dt="2023-04-09T00:48:13.706" v="6447" actId="1076"/>
          <ac:grpSpMkLst>
            <pc:docMk/>
            <pc:sldMk cId="2480505061" sldId="273"/>
            <ac:grpSpMk id="40" creationId="{88B23FF5-DDD5-FF8A-A05E-CB37FECA9FB2}"/>
          </ac:grpSpMkLst>
        </pc:grpChg>
        <pc:grpChg chg="mod">
          <ac:chgData name="Weifeng Xu" userId="e7aed605-a3dd-4d5a-a692-a87037af107b" providerId="ADAL" clId="{7247261D-A2FF-471A-80A9-BB4A487C8F58}" dt="2023-04-09T00:50:37.090" v="6465"/>
          <ac:grpSpMkLst>
            <pc:docMk/>
            <pc:sldMk cId="2480505061" sldId="273"/>
            <ac:grpSpMk id="48" creationId="{1A072B46-93BE-DF33-B01C-BD83489C5D8E}"/>
          </ac:grpSpMkLst>
        </pc:gr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3-04-09T00:48:06.489" v="6446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  <pc:picChg chg="add mod">
          <ac:chgData name="Weifeng Xu" userId="e7aed605-a3dd-4d5a-a692-a87037af107b" providerId="ADAL" clId="{7247261D-A2FF-471A-80A9-BB4A487C8F58}" dt="2022-10-23T20:37:31.962" v="6035" actId="1076"/>
          <ac:picMkLst>
            <pc:docMk/>
            <pc:sldMk cId="2480505061" sldId="273"/>
            <ac:picMk id="25" creationId="{EE79D0A8-0512-1B8D-C4B3-E286448FE426}"/>
          </ac:picMkLst>
        </pc:picChg>
        <pc:inkChg chg="add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3" creationId="{66DEBBEA-795C-A3C9-A650-1507848701F7}"/>
          </ac:inkMkLst>
        </pc:inkChg>
        <pc:inkChg chg="add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4" creationId="{F7971F8E-B2F6-3EDA-2F01-BCB67AB08FF4}"/>
          </ac:inkMkLst>
        </pc:inkChg>
        <pc:inkChg chg="add mod">
          <ac:chgData name="Weifeng Xu" userId="e7aed605-a3dd-4d5a-a692-a87037af107b" providerId="ADAL" clId="{7247261D-A2FF-471A-80A9-BB4A487C8F58}" dt="2022-10-23T20:37:20.389" v="6034" actId="1076"/>
          <ac:inkMkLst>
            <pc:docMk/>
            <pc:sldMk cId="2480505061" sldId="273"/>
            <ac:inkMk id="7" creationId="{F0977FEE-64B5-A284-2653-F5633ACD7E43}"/>
          </ac:inkMkLst>
        </pc:inkChg>
        <pc:inkChg chg="add mod">
          <ac:chgData name="Weifeng Xu" userId="e7aed605-a3dd-4d5a-a692-a87037af107b" providerId="ADAL" clId="{7247261D-A2FF-471A-80A9-BB4A487C8F58}" dt="2023-04-08T14:52:50.429" v="6419"/>
          <ac:inkMkLst>
            <pc:docMk/>
            <pc:sldMk cId="2480505061" sldId="273"/>
            <ac:inkMk id="9" creationId="{50603903-0142-D74C-1403-D1DF42773695}"/>
          </ac:inkMkLst>
        </pc:inkChg>
        <pc:inkChg chg="add del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9" creationId="{B19A712B-1CBC-9144-C49A-0ECEF1235706}"/>
          </ac:inkMkLst>
        </pc:inkChg>
        <pc:inkChg chg="add mod">
          <ac:chgData name="Weifeng Xu" userId="e7aed605-a3dd-4d5a-a692-a87037af107b" providerId="ADAL" clId="{7247261D-A2FF-471A-80A9-BB4A487C8F58}" dt="2023-04-08T14:52:50.429" v="6419"/>
          <ac:inkMkLst>
            <pc:docMk/>
            <pc:sldMk cId="2480505061" sldId="273"/>
            <ac:inkMk id="10" creationId="{DB5490BE-15DE-7DB7-93F7-81AFA4087FD9}"/>
          </ac:inkMkLst>
        </pc:inkChg>
        <pc:inkChg chg="add del mod">
          <ac:chgData name="Weifeng Xu" userId="e7aed605-a3dd-4d5a-a692-a87037af107b" providerId="ADAL" clId="{7247261D-A2FF-471A-80A9-BB4A487C8F58}" dt="2023-04-09T00:48:54.888" v="6452" actId="478"/>
          <ac:inkMkLst>
            <pc:docMk/>
            <pc:sldMk cId="2480505061" sldId="273"/>
            <ac:inkMk id="11" creationId="{51F29164-BBE8-7F11-3738-11A35FC731AB}"/>
          </ac:inkMkLst>
        </pc:inkChg>
        <pc:inkChg chg="add del mod">
          <ac:chgData name="Weifeng Xu" userId="e7aed605-a3dd-4d5a-a692-a87037af107b" providerId="ADAL" clId="{7247261D-A2FF-471A-80A9-BB4A487C8F58}" dt="2023-04-09T00:48:56.037" v="6453" actId="478"/>
          <ac:inkMkLst>
            <pc:docMk/>
            <pc:sldMk cId="2480505061" sldId="273"/>
            <ac:inkMk id="12" creationId="{B4B9545B-0995-0A5F-8700-4729977969B1}"/>
          </ac:inkMkLst>
        </pc:inkChg>
        <pc:inkChg chg="add del mod">
          <ac:chgData name="Weifeng Xu" userId="e7aed605-a3dd-4d5a-a692-a87037af107b" providerId="ADAL" clId="{7247261D-A2FF-471A-80A9-BB4A487C8F58}" dt="2023-04-09T00:47:32.579" v="6443" actId="478"/>
          <ac:inkMkLst>
            <pc:docMk/>
            <pc:sldMk cId="2480505061" sldId="273"/>
            <ac:inkMk id="13" creationId="{23724D04-017F-96CD-5A13-A0E0F2FDE52D}"/>
          </ac:inkMkLst>
        </pc:inkChg>
        <pc:inkChg chg="add mod">
          <ac:chgData name="Weifeng Xu" userId="e7aed605-a3dd-4d5a-a692-a87037af107b" providerId="ADAL" clId="{7247261D-A2FF-471A-80A9-BB4A487C8F58}" dt="2022-10-23T20:37:20.389" v="6034" actId="1076"/>
          <ac:inkMkLst>
            <pc:docMk/>
            <pc:sldMk cId="2480505061" sldId="273"/>
            <ac:inkMk id="14" creationId="{CA8CF64A-DC33-11CD-0E53-780C837869B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5" creationId="{A5F26D27-3D15-6103-4310-DD9219F56BC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6" creationId="{DE669FBC-6384-BCE2-F85F-B19D568AA54A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7" creationId="{D3B42E83-1297-9F9C-30EC-3A061FC5B5B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8" creationId="{B5624C9C-484F-B648-C000-FC38E9D3C802}"/>
          </ac:inkMkLst>
        </pc:inkChg>
        <pc:inkChg chg="add del mod">
          <ac:chgData name="Weifeng Xu" userId="e7aed605-a3dd-4d5a-a692-a87037af107b" providerId="ADAL" clId="{7247261D-A2FF-471A-80A9-BB4A487C8F58}" dt="2022-10-23T20:33:44.198" v="6025" actId="9405"/>
          <ac:inkMkLst>
            <pc:docMk/>
            <pc:sldMk cId="2480505061" sldId="273"/>
            <ac:inkMk id="20" creationId="{134EF53D-524D-9270-472D-BB725E59F4AC}"/>
          </ac:inkMkLst>
        </pc:inkChg>
        <pc:inkChg chg="add">
          <ac:chgData name="Weifeng Xu" userId="e7aed605-a3dd-4d5a-a692-a87037af107b" providerId="ADAL" clId="{7247261D-A2FF-471A-80A9-BB4A487C8F58}" dt="2023-04-09T00:48:28.514" v="6448" actId="9405"/>
          <ac:inkMkLst>
            <pc:docMk/>
            <pc:sldMk cId="2480505061" sldId="273"/>
            <ac:inkMk id="20" creationId="{DF26F47E-EECD-A2B0-2F9A-693755C3D512}"/>
          </ac:inkMkLst>
        </pc:inkChg>
        <pc:inkChg chg="add del mod">
          <ac:chgData name="Weifeng Xu" userId="e7aed605-a3dd-4d5a-a692-a87037af107b" providerId="ADAL" clId="{7247261D-A2FF-471A-80A9-BB4A487C8F58}" dt="2022-10-23T20:33:43.837" v="6024"/>
          <ac:inkMkLst>
            <pc:docMk/>
            <pc:sldMk cId="2480505061" sldId="273"/>
            <ac:inkMk id="21" creationId="{999D4B2A-6C8E-2B7B-4265-D3B7B28C9C6E}"/>
          </ac:inkMkLst>
        </pc:inkChg>
        <pc:inkChg chg="add mod">
          <ac:chgData name="Weifeng Xu" userId="e7aed605-a3dd-4d5a-a692-a87037af107b" providerId="ADAL" clId="{7247261D-A2FF-471A-80A9-BB4A487C8F58}" dt="2023-04-08T14:52:50.429" v="6419"/>
          <ac:inkMkLst>
            <pc:docMk/>
            <pc:sldMk cId="2480505061" sldId="273"/>
            <ac:inkMk id="21" creationId="{C3DE943C-EC81-FD34-F04E-FE120F9B7A60}"/>
          </ac:inkMkLst>
        </pc:inkChg>
        <pc:inkChg chg="add">
          <ac:chgData name="Weifeng Xu" userId="e7aed605-a3dd-4d5a-a692-a87037af107b" providerId="ADAL" clId="{7247261D-A2FF-471A-80A9-BB4A487C8F58}" dt="2022-10-23T20:36:57.168" v="6026" actId="9405"/>
          <ac:inkMkLst>
            <pc:docMk/>
            <pc:sldMk cId="2480505061" sldId="273"/>
            <ac:inkMk id="23" creationId="{F32324C4-AC7D-3E82-BF04-0108ED88D5AF}"/>
          </ac:inkMkLst>
        </pc:inkChg>
        <pc:inkChg chg="add mod">
          <ac:chgData name="Weifeng Xu" userId="e7aed605-a3dd-4d5a-a692-a87037af107b" providerId="ADAL" clId="{7247261D-A2FF-471A-80A9-BB4A487C8F58}" dt="2023-04-09T00:48:37.010" v="6451"/>
          <ac:inkMkLst>
            <pc:docMk/>
            <pc:sldMk cId="2480505061" sldId="273"/>
            <ac:inkMk id="24" creationId="{781FCB6C-B307-C9F6-29BD-964D5CA75F09}"/>
          </ac:inkMkLst>
        </pc:inkChg>
        <pc:inkChg chg="add del">
          <ac:chgData name="Weifeng Xu" userId="e7aed605-a3dd-4d5a-a692-a87037af107b" providerId="ADAL" clId="{7247261D-A2FF-471A-80A9-BB4A487C8F58}" dt="2023-04-08T14:52:53.377" v="6421" actId="9405"/>
          <ac:inkMkLst>
            <pc:docMk/>
            <pc:sldMk cId="2480505061" sldId="273"/>
            <ac:inkMk id="24" creationId="{A7B3967C-469E-1D5C-AABF-0F9AE9DC7D4C}"/>
          </ac:inkMkLst>
        </pc:inkChg>
        <pc:inkChg chg="add mod">
          <ac:chgData name="Weifeng Xu" userId="e7aed605-a3dd-4d5a-a692-a87037af107b" providerId="ADAL" clId="{7247261D-A2FF-471A-80A9-BB4A487C8F58}" dt="2023-04-08T14:52:58.302" v="6424"/>
          <ac:inkMkLst>
            <pc:docMk/>
            <pc:sldMk cId="2480505061" sldId="273"/>
            <ac:inkMk id="26" creationId="{57A415E1-D8B5-D093-A405-079D86461A1A}"/>
          </ac:inkMkLst>
        </pc:inkChg>
        <pc:inkChg chg="add mod">
          <ac:chgData name="Weifeng Xu" userId="e7aed605-a3dd-4d5a-a692-a87037af107b" providerId="ADAL" clId="{7247261D-A2FF-471A-80A9-BB4A487C8F58}" dt="2023-04-08T14:52:58.302" v="6424"/>
          <ac:inkMkLst>
            <pc:docMk/>
            <pc:sldMk cId="2480505061" sldId="273"/>
            <ac:inkMk id="27" creationId="{527A225C-4264-1E5F-99A8-86A4F5C5558C}"/>
          </ac:inkMkLst>
        </pc:inkChg>
        <pc:inkChg chg="add del">
          <ac:chgData name="Weifeng Xu" userId="e7aed605-a3dd-4d5a-a692-a87037af107b" providerId="ADAL" clId="{7247261D-A2FF-471A-80A9-BB4A487C8F58}" dt="2023-04-08T14:53:06.166" v="6426" actId="9405"/>
          <ac:inkMkLst>
            <pc:docMk/>
            <pc:sldMk cId="2480505061" sldId="273"/>
            <ac:inkMk id="29" creationId="{09E1C32D-10D8-3F2A-8AB1-499E76DDFAAB}"/>
          </ac:inkMkLst>
        </pc:inkChg>
        <pc:inkChg chg="add mod">
          <ac:chgData name="Weifeng Xu" userId="e7aed605-a3dd-4d5a-a692-a87037af107b" providerId="ADAL" clId="{7247261D-A2FF-471A-80A9-BB4A487C8F58}" dt="2023-04-09T00:48:37.010" v="6451"/>
          <ac:inkMkLst>
            <pc:docMk/>
            <pc:sldMk cId="2480505061" sldId="273"/>
            <ac:inkMk id="29" creationId="{23334FF4-2169-DCFC-9068-9C3CDC0C447D}"/>
          </ac:inkMkLst>
        </pc:inkChg>
        <pc:inkChg chg="add del">
          <ac:chgData name="Weifeng Xu" userId="e7aed605-a3dd-4d5a-a692-a87037af107b" providerId="ADAL" clId="{7247261D-A2FF-471A-80A9-BB4A487C8F58}" dt="2023-04-08T14:53:11.750" v="6428" actId="9405"/>
          <ac:inkMkLst>
            <pc:docMk/>
            <pc:sldMk cId="2480505061" sldId="273"/>
            <ac:inkMk id="30" creationId="{BFF34085-51EF-DD42-F7B6-002A10EFF811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1" creationId="{FB9F5CA7-3B83-9A71-F1FE-610DC27F7E3C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2" creationId="{66F6F7CA-FE48-F8C5-65A4-AD74336AA1C7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3" creationId="{2D50D09D-6988-E090-8022-3EE27E8236D9}"/>
          </ac:inkMkLst>
        </pc:inkChg>
        <pc:inkChg chg="add del">
          <ac:chgData name="Weifeng Xu" userId="e7aed605-a3dd-4d5a-a692-a87037af107b" providerId="ADAL" clId="{7247261D-A2FF-471A-80A9-BB4A487C8F58}" dt="2023-04-09T00:49:05.452" v="6455" actId="9405"/>
          <ac:inkMkLst>
            <pc:docMk/>
            <pc:sldMk cId="2480505061" sldId="273"/>
            <ac:inkMk id="34" creationId="{DC438DB1-0B60-4CB4-518C-AF8E01839DE0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5" creationId="{6BA95D50-EC08-CF84-95A0-E34237E3C079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6" creationId="{F9EE17F0-95AD-EA70-3B1A-6ACAF6FCB961}"/>
          </ac:inkMkLst>
        </pc:inkChg>
        <pc:inkChg chg="add">
          <ac:chgData name="Weifeng Xu" userId="e7aed605-a3dd-4d5a-a692-a87037af107b" providerId="ADAL" clId="{7247261D-A2FF-471A-80A9-BB4A487C8F58}" dt="2023-04-09T00:49:29.212" v="6456" actId="9405"/>
          <ac:inkMkLst>
            <pc:docMk/>
            <pc:sldMk cId="2480505061" sldId="273"/>
            <ac:inkMk id="37" creationId="{E90D9087-25B6-2DDC-EF6D-D65286AAE244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8" creationId="{581BA7C3-83FC-B3AB-E8EB-E4FBB4DD5A30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9" creationId="{26A3C502-6D3D-9E85-A0BF-120491E24503}"/>
          </ac:inkMkLst>
        </pc:inkChg>
        <pc:inkChg chg="add">
          <ac:chgData name="Weifeng Xu" userId="e7aed605-a3dd-4d5a-a692-a87037af107b" providerId="ADAL" clId="{7247261D-A2FF-471A-80A9-BB4A487C8F58}" dt="2023-04-09T00:49:32.734" v="6457" actId="9405"/>
          <ac:inkMkLst>
            <pc:docMk/>
            <pc:sldMk cId="2480505061" sldId="273"/>
            <ac:inkMk id="41" creationId="{0D8A72A9-CA5E-3893-AA43-A82C988DDE70}"/>
          </ac:inkMkLst>
        </pc:inkChg>
        <pc:inkChg chg="add del">
          <ac:chgData name="Weifeng Xu" userId="e7aed605-a3dd-4d5a-a692-a87037af107b" providerId="ADAL" clId="{7247261D-A2FF-471A-80A9-BB4A487C8F58}" dt="2023-04-08T14:53:56.198" v="6440" actId="9405"/>
          <ac:inkMkLst>
            <pc:docMk/>
            <pc:sldMk cId="2480505061" sldId="273"/>
            <ac:inkMk id="41" creationId="{2C34CD0F-41A4-C094-BAD6-341E30F06EB5}"/>
          </ac:inkMkLst>
        </pc:inkChg>
        <pc:inkChg chg="add del">
          <ac:chgData name="Weifeng Xu" userId="e7aed605-a3dd-4d5a-a692-a87037af107b" providerId="ADAL" clId="{7247261D-A2FF-471A-80A9-BB4A487C8F58}" dt="2023-04-09T00:47:59.345" v="6444" actId="478"/>
          <ac:inkMkLst>
            <pc:docMk/>
            <pc:sldMk cId="2480505061" sldId="273"/>
            <ac:inkMk id="42" creationId="{ACF4FDCA-29A9-8D9A-D06A-FDC2FBC7B908}"/>
          </ac:inkMkLst>
        </pc:inkChg>
        <pc:inkChg chg="add del">
          <ac:chgData name="Weifeng Xu" userId="e7aed605-a3dd-4d5a-a692-a87037af107b" providerId="ADAL" clId="{7247261D-A2FF-471A-80A9-BB4A487C8F58}" dt="2023-04-09T00:50:21.299" v="6459" actId="9405"/>
          <ac:inkMkLst>
            <pc:docMk/>
            <pc:sldMk cId="2480505061" sldId="273"/>
            <ac:inkMk id="43" creationId="{869C4442-EE54-D2C1-4C3A-7513965EDACE}"/>
          </ac:inkMkLst>
        </pc:inkChg>
        <pc:inkChg chg="add del">
          <ac:chgData name="Weifeng Xu" userId="e7aed605-a3dd-4d5a-a692-a87037af107b" providerId="ADAL" clId="{7247261D-A2FF-471A-80A9-BB4A487C8F58}" dt="2023-04-09T00:50:28.083" v="6461" actId="9405"/>
          <ac:inkMkLst>
            <pc:docMk/>
            <pc:sldMk cId="2480505061" sldId="273"/>
            <ac:inkMk id="44" creationId="{3C677158-340C-C699-CE64-1F3B6F6F980A}"/>
          </ac:inkMkLst>
        </pc:inkChg>
        <pc:inkChg chg="add">
          <ac:chgData name="Weifeng Xu" userId="e7aed605-a3dd-4d5a-a692-a87037af107b" providerId="ADAL" clId="{7247261D-A2FF-471A-80A9-BB4A487C8F58}" dt="2023-04-09T00:50:32.530" v="6462" actId="9405"/>
          <ac:inkMkLst>
            <pc:docMk/>
            <pc:sldMk cId="2480505061" sldId="273"/>
            <ac:inkMk id="45" creationId="{9188D481-0AAB-44AF-967C-FD857AAB1933}"/>
          </ac:inkMkLst>
        </pc:inkChg>
        <pc:inkChg chg="add mod">
          <ac:chgData name="Weifeng Xu" userId="e7aed605-a3dd-4d5a-a692-a87037af107b" providerId="ADAL" clId="{7247261D-A2FF-471A-80A9-BB4A487C8F58}" dt="2023-04-09T00:50:37.090" v="6465"/>
          <ac:inkMkLst>
            <pc:docMk/>
            <pc:sldMk cId="2480505061" sldId="273"/>
            <ac:inkMk id="46" creationId="{82C36FB9-8985-91E5-A8EB-D1C4B546CAAF}"/>
          </ac:inkMkLst>
        </pc:inkChg>
        <pc:inkChg chg="add mod">
          <ac:chgData name="Weifeng Xu" userId="e7aed605-a3dd-4d5a-a692-a87037af107b" providerId="ADAL" clId="{7247261D-A2FF-471A-80A9-BB4A487C8F58}" dt="2023-04-09T00:50:37.090" v="6465"/>
          <ac:inkMkLst>
            <pc:docMk/>
            <pc:sldMk cId="2480505061" sldId="273"/>
            <ac:inkMk id="47" creationId="{DE28A87E-CEDA-3829-21A0-008FF0A86424}"/>
          </ac:inkMkLst>
        </pc:ink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26T20:23:24.966" v="5335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26T20:23:24.966" v="5335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4:08.621" v="5395" actId="20577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26T20:24:08.621" v="5395" actId="20577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3:32.014" v="5343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26T20:23:32.014" v="5343" actId="20577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2-10-28T19:07:59.536" v="6070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2-10-28T19:07:59.536" v="6070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26T20:24:04.796" v="5389" actId="20577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26T20:24:04.796" v="5389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26T20:24:19.097" v="5408" actId="20577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26T20:24:19.097" v="5408" actId="20577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 ord">
        <pc:chgData name="Weifeng Xu" userId="e7aed605-a3dd-4d5a-a692-a87037af107b" providerId="ADAL" clId="{7247261D-A2FF-471A-80A9-BB4A487C8F58}" dt="2022-10-28T19:54:50.544" v="6173" actId="20578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addSp delSp modSp new mod ord">
        <pc:chgData name="Weifeng Xu" userId="e7aed605-a3dd-4d5a-a692-a87037af107b" providerId="ADAL" clId="{7247261D-A2FF-471A-80A9-BB4A487C8F58}" dt="2022-10-28T19:08:44.252" v="6072" actId="207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2-10-28T19:08:44.252" v="6072" actId="207"/>
          <ac:spMkLst>
            <pc:docMk/>
            <pc:sldMk cId="1490544817" sldId="286"/>
            <ac:spMk id="3" creationId="{D2612425-FBD3-4A29-86B8-EAA7A9226AC5}"/>
          </ac:spMkLst>
        </pc:spChg>
        <pc:spChg chg="add mod">
          <ac:chgData name="Weifeng Xu" userId="e7aed605-a3dd-4d5a-a692-a87037af107b" providerId="ADAL" clId="{7247261D-A2FF-471A-80A9-BB4A487C8F58}" dt="2022-10-28T19:07:21.707" v="6051" actId="207"/>
          <ac:spMkLst>
            <pc:docMk/>
            <pc:sldMk cId="1490544817" sldId="286"/>
            <ac:spMk id="14" creationId="{77E12B45-57FE-3E26-3572-06545AC3310F}"/>
          </ac:spMkLst>
        </pc:spChg>
        <pc:grpChg chg="mod">
          <ac:chgData name="Weifeng Xu" userId="e7aed605-a3dd-4d5a-a692-a87037af107b" providerId="ADAL" clId="{7247261D-A2FF-471A-80A9-BB4A487C8F58}" dt="2022-10-23T19:36:31.520" v="5592"/>
          <ac:grpSpMkLst>
            <pc:docMk/>
            <pc:sldMk cId="1490544817" sldId="286"/>
            <ac:grpSpMk id="8" creationId="{D6EBF557-5998-45F6-D0A8-42F59AFBF9CB}"/>
          </ac:grpSpMkLst>
        </pc:grpChg>
        <pc:grpChg chg="del mod">
          <ac:chgData name="Weifeng Xu" userId="e7aed605-a3dd-4d5a-a692-a87037af107b" providerId="ADAL" clId="{7247261D-A2FF-471A-80A9-BB4A487C8F58}" dt="2022-10-23T19:36:53.013" v="5599"/>
          <ac:grpSpMkLst>
            <pc:docMk/>
            <pc:sldMk cId="1490544817" sldId="286"/>
            <ac:grpSpMk id="12" creationId="{04638CC2-F137-ADBA-1EB5-FF5AE8A92C18}"/>
          </ac:grpSpMkLst>
        </pc:grpChg>
        <pc:grpChg chg="mod">
          <ac:chgData name="Weifeng Xu" userId="e7aed605-a3dd-4d5a-a692-a87037af107b" providerId="ADAL" clId="{7247261D-A2FF-471A-80A9-BB4A487C8F58}" dt="2022-10-23T19:36:53.013" v="5599"/>
          <ac:grpSpMkLst>
            <pc:docMk/>
            <pc:sldMk cId="1490544817" sldId="286"/>
            <ac:grpSpMk id="13" creationId="{750CFF9E-8601-4B89-4CF2-768C25C7CFA6}"/>
          </ac:grpSpMkLst>
        </pc:grpChg>
        <pc:grpChg chg="mod">
          <ac:chgData name="Weifeng Xu" userId="e7aed605-a3dd-4d5a-a692-a87037af107b" providerId="ADAL" clId="{7247261D-A2FF-471A-80A9-BB4A487C8F58}" dt="2022-10-23T19:37:49.997" v="5606"/>
          <ac:grpSpMkLst>
            <pc:docMk/>
            <pc:sldMk cId="1490544817" sldId="286"/>
            <ac:grpSpMk id="18" creationId="{FD3B9B21-336B-9946-1D00-FF5C87D92D10}"/>
          </ac:grpSpMkLst>
        </pc:grpChg>
        <pc:grpChg chg="mod">
          <ac:chgData name="Weifeng Xu" userId="e7aed605-a3dd-4d5a-a692-a87037af107b" providerId="ADAL" clId="{7247261D-A2FF-471A-80A9-BB4A487C8F58}" dt="2022-10-23T19:38:10.355" v="5612"/>
          <ac:grpSpMkLst>
            <pc:docMk/>
            <pc:sldMk cId="1490544817" sldId="286"/>
            <ac:grpSpMk id="22" creationId="{EB48A79E-2668-3701-5038-13BF231A90B2}"/>
          </ac:grpSpMkLst>
        </pc:grpChg>
        <pc:grpChg chg="mod">
          <ac:chgData name="Weifeng Xu" userId="e7aed605-a3dd-4d5a-a692-a87037af107b" providerId="ADAL" clId="{7247261D-A2FF-471A-80A9-BB4A487C8F58}" dt="2022-10-23T19:38:20.567" v="5618"/>
          <ac:grpSpMkLst>
            <pc:docMk/>
            <pc:sldMk cId="1490544817" sldId="286"/>
            <ac:grpSpMk id="26" creationId="{E6E95E11-F9C4-4847-C456-BBB8F1811505}"/>
          </ac:grpSpMkLst>
        </pc:grpChg>
        <pc:picChg chg="add mod">
          <ac:chgData name="Weifeng Xu" userId="e7aed605-a3dd-4d5a-a692-a87037af107b" providerId="ADAL" clId="{7247261D-A2FF-471A-80A9-BB4A487C8F58}" dt="2022-10-23T19:35:43.501" v="5585" actId="1076"/>
          <ac:picMkLst>
            <pc:docMk/>
            <pc:sldMk cId="1490544817" sldId="286"/>
            <ac:picMk id="4" creationId="{7497A303-37F3-6080-A750-F8A9213AE5DE}"/>
          </ac:picMkLst>
        </pc:picChg>
        <pc:picChg chg="add del mod">
          <ac:chgData name="Weifeng Xu" userId="e7aed605-a3dd-4d5a-a692-a87037af107b" providerId="ADAL" clId="{7247261D-A2FF-471A-80A9-BB4A487C8F58}" dt="2022-10-28T19:06:02.755" v="6038" actId="478"/>
          <ac:picMkLst>
            <pc:docMk/>
            <pc:sldMk cId="1490544817" sldId="286"/>
            <ac:picMk id="6" creationId="{82A3A15B-6FF7-50AE-921B-E3E3E8EA4C41}"/>
          </ac:picMkLst>
        </pc:picChg>
        <pc:picChg chg="add mod ord">
          <ac:chgData name="Weifeng Xu" userId="e7aed605-a3dd-4d5a-a692-a87037af107b" providerId="ADAL" clId="{7247261D-A2FF-471A-80A9-BB4A487C8F58}" dt="2022-10-28T19:07:38.243" v="6055" actId="1076"/>
          <ac:picMkLst>
            <pc:docMk/>
            <pc:sldMk cId="1490544817" sldId="286"/>
            <ac:picMk id="8" creationId="{E9E552E8-AC20-B9BF-6785-69E04CEAC3CB}"/>
          </ac:picMkLst>
        </pc:picChg>
        <pc:picChg chg="add mod ord">
          <ac:chgData name="Weifeng Xu" userId="e7aed605-a3dd-4d5a-a692-a87037af107b" providerId="ADAL" clId="{7247261D-A2FF-471A-80A9-BB4A487C8F58}" dt="2022-10-28T19:07:31.891" v="6053" actId="167"/>
          <ac:picMkLst>
            <pc:docMk/>
            <pc:sldMk cId="1490544817" sldId="286"/>
            <ac:picMk id="12" creationId="{87AA4E00-2FCD-3EFD-A657-3E3C7BC019F1}"/>
          </ac:picMkLst>
        </pc:picChg>
        <pc:inkChg chg="add del mod">
          <ac:chgData name="Weifeng Xu" userId="e7aed605-a3dd-4d5a-a692-a87037af107b" providerId="ADAL" clId="{7247261D-A2FF-471A-80A9-BB4A487C8F58}" dt="2022-10-23T19:36:32.492" v="5594" actId="9405"/>
          <ac:inkMkLst>
            <pc:docMk/>
            <pc:sldMk cId="1490544817" sldId="286"/>
            <ac:inkMk id="5" creationId="{564D9F75-2E0B-642A-1EB2-B7AC4B6A36B8}"/>
          </ac:inkMkLst>
        </pc:inkChg>
        <pc:inkChg chg="add del mod">
          <ac:chgData name="Weifeng Xu" userId="e7aed605-a3dd-4d5a-a692-a87037af107b" providerId="ADAL" clId="{7247261D-A2FF-471A-80A9-BB4A487C8F58}" dt="2022-10-23T19:36:32.116" v="5593" actId="9405"/>
          <ac:inkMkLst>
            <pc:docMk/>
            <pc:sldMk cId="1490544817" sldId="286"/>
            <ac:inkMk id="6" creationId="{74229F01-BF87-DB96-9F95-878CC1C3CB8D}"/>
          </ac:inkMkLst>
        </pc:inkChg>
        <pc:inkChg chg="add del mod">
          <ac:chgData name="Weifeng Xu" userId="e7aed605-a3dd-4d5a-a692-a87037af107b" providerId="ADAL" clId="{7247261D-A2FF-471A-80A9-BB4A487C8F58}" dt="2022-10-23T19:36:31.520" v="5592"/>
          <ac:inkMkLst>
            <pc:docMk/>
            <pc:sldMk cId="1490544817" sldId="286"/>
            <ac:inkMk id="7" creationId="{AE4E8880-9152-1E8C-F02D-132B051BD1B3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9" creationId="{0349504C-B264-5E8E-68FB-836685998E16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10" creationId="{46481BE5-5BC7-5EB8-2C68-FF57F7B7E6F5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11" creationId="{16BDB7EF-C93B-60E8-57B1-8FE7BBF6EFBE}"/>
          </ac:inkMkLst>
        </pc:inkChg>
        <pc:inkChg chg="add del">
          <ac:chgData name="Weifeng Xu" userId="e7aed605-a3dd-4d5a-a692-a87037af107b" providerId="ADAL" clId="{7247261D-A2FF-471A-80A9-BB4A487C8F58}" dt="2022-10-23T19:37:13.953" v="5601" actId="9405"/>
          <ac:inkMkLst>
            <pc:docMk/>
            <pc:sldMk cId="1490544817" sldId="286"/>
            <ac:inkMk id="14" creationId="{5C470A5A-D586-479D-4CFD-A1313B2D4158}"/>
          </ac:inkMkLst>
        </pc:inkChg>
        <pc:inkChg chg="add">
          <ac:chgData name="Weifeng Xu" userId="e7aed605-a3dd-4d5a-a692-a87037af107b" providerId="ADAL" clId="{7247261D-A2FF-471A-80A9-BB4A487C8F58}" dt="2022-10-23T19:37:44.341" v="5603" actId="9405"/>
          <ac:inkMkLst>
            <pc:docMk/>
            <pc:sldMk cId="1490544817" sldId="286"/>
            <ac:inkMk id="15" creationId="{6FDB5A58-25A2-344A-4D2C-7293CBE4C86E}"/>
          </ac:inkMkLst>
        </pc:inkChg>
        <pc:inkChg chg="add mod">
          <ac:chgData name="Weifeng Xu" userId="e7aed605-a3dd-4d5a-a692-a87037af107b" providerId="ADAL" clId="{7247261D-A2FF-471A-80A9-BB4A487C8F58}" dt="2022-10-23T19:37:49.997" v="5606"/>
          <ac:inkMkLst>
            <pc:docMk/>
            <pc:sldMk cId="1490544817" sldId="286"/>
            <ac:inkMk id="16" creationId="{3CB94A64-06AA-B8BD-2F7E-586293CF5A53}"/>
          </ac:inkMkLst>
        </pc:inkChg>
        <pc:inkChg chg="add mod">
          <ac:chgData name="Weifeng Xu" userId="e7aed605-a3dd-4d5a-a692-a87037af107b" providerId="ADAL" clId="{7247261D-A2FF-471A-80A9-BB4A487C8F58}" dt="2022-10-23T19:37:49.997" v="5606"/>
          <ac:inkMkLst>
            <pc:docMk/>
            <pc:sldMk cId="1490544817" sldId="286"/>
            <ac:inkMk id="17" creationId="{9B5B91E2-5E71-D1FF-A4B4-1D7D2B73F2D2}"/>
          </ac:inkMkLst>
        </pc:inkChg>
        <pc:inkChg chg="add del">
          <ac:chgData name="Weifeng Xu" userId="e7aed605-a3dd-4d5a-a692-a87037af107b" providerId="ADAL" clId="{7247261D-A2FF-471A-80A9-BB4A487C8F58}" dt="2022-10-23T19:38:11.105" v="5614" actId="9405"/>
          <ac:inkMkLst>
            <pc:docMk/>
            <pc:sldMk cId="1490544817" sldId="286"/>
            <ac:inkMk id="19" creationId="{C8BAA44F-0109-7059-24F0-8CFB07E702E4}"/>
          </ac:inkMkLst>
        </pc:inkChg>
        <pc:inkChg chg="add del mod">
          <ac:chgData name="Weifeng Xu" userId="e7aed605-a3dd-4d5a-a692-a87037af107b" providerId="ADAL" clId="{7247261D-A2FF-471A-80A9-BB4A487C8F58}" dt="2022-10-23T19:38:10.715" v="5613" actId="9405"/>
          <ac:inkMkLst>
            <pc:docMk/>
            <pc:sldMk cId="1490544817" sldId="286"/>
            <ac:inkMk id="20" creationId="{DB38BE96-04A5-131A-7B71-FDE01F221663}"/>
          </ac:inkMkLst>
        </pc:inkChg>
        <pc:inkChg chg="add del mod">
          <ac:chgData name="Weifeng Xu" userId="e7aed605-a3dd-4d5a-a692-a87037af107b" providerId="ADAL" clId="{7247261D-A2FF-471A-80A9-BB4A487C8F58}" dt="2022-10-23T19:38:10.355" v="5612"/>
          <ac:inkMkLst>
            <pc:docMk/>
            <pc:sldMk cId="1490544817" sldId="286"/>
            <ac:inkMk id="21" creationId="{473C5486-BF01-CBB4-D2E4-F6019D4F8AAC}"/>
          </ac:inkMkLst>
        </pc:inkChg>
        <pc:inkChg chg="add">
          <ac:chgData name="Weifeng Xu" userId="e7aed605-a3dd-4d5a-a692-a87037af107b" providerId="ADAL" clId="{7247261D-A2FF-471A-80A9-BB4A487C8F58}" dt="2022-10-23T19:38:15.251" v="5615" actId="9405"/>
          <ac:inkMkLst>
            <pc:docMk/>
            <pc:sldMk cId="1490544817" sldId="286"/>
            <ac:inkMk id="23" creationId="{EEC2897E-B4F1-C61A-CC8B-BA47E630302E}"/>
          </ac:inkMkLst>
        </pc:inkChg>
        <pc:inkChg chg="add mod">
          <ac:chgData name="Weifeng Xu" userId="e7aed605-a3dd-4d5a-a692-a87037af107b" providerId="ADAL" clId="{7247261D-A2FF-471A-80A9-BB4A487C8F58}" dt="2022-10-23T19:38:20.567" v="5618"/>
          <ac:inkMkLst>
            <pc:docMk/>
            <pc:sldMk cId="1490544817" sldId="286"/>
            <ac:inkMk id="24" creationId="{BEC83FA7-5B47-4D68-8E46-6A094076E8C1}"/>
          </ac:inkMkLst>
        </pc:inkChg>
        <pc:inkChg chg="add mod">
          <ac:chgData name="Weifeng Xu" userId="e7aed605-a3dd-4d5a-a692-a87037af107b" providerId="ADAL" clId="{7247261D-A2FF-471A-80A9-BB4A487C8F58}" dt="2022-10-23T19:38:20.567" v="5618"/>
          <ac:inkMkLst>
            <pc:docMk/>
            <pc:sldMk cId="1490544817" sldId="286"/>
            <ac:inkMk id="25" creationId="{91A55329-FCFA-3B97-61E1-6F61B7CE876E}"/>
          </ac:inkMkLst>
        </pc:ink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26T14:53:39.226" v="4697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26T20:01:29.840" v="5306" actId="20577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26T20:01:29.840" v="5306" actId="20577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26T15:50:31.678" v="5004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2-10-28T19:58:35.251" v="6174" actId="6549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2-10-28T19:58:35.251" v="6174" actId="6549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2-03-10T01:59:02.659" v="5490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2-03-10T01:59:59.281" v="5492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26T19:16:04.950" v="5255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2-03-10T01:59:59.281" v="5492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27T23:07:17.490" v="5429" actId="20578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graphicFrameChg chg="add mod modGraphic">
          <ac:chgData name="Weifeng Xu" userId="e7aed605-a3dd-4d5a-a692-a87037af107b" providerId="ADAL" clId="{7247261D-A2FF-471A-80A9-BB4A487C8F58}" dt="2021-09-27T23:07:17.490" v="5429" actId="20578"/>
          <ac:graphicFrameMkLst>
            <pc:docMk/>
            <pc:sldMk cId="3585044140" sldId="298"/>
            <ac:graphicFrameMk id="3" creationId="{5F05C5B0-1C23-4BBB-B22E-800C1FB6A8A0}"/>
          </ac:graphicFrameMkLst>
        </pc:graphicFrame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3-04-08T14:38:32.156" v="6200" actId="33524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3-04-08T14:38:32.156" v="6200" actId="33524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45:09.923" v="4903" actId="108"/>
        <pc:sldMkLst>
          <pc:docMk/>
          <pc:sldMk cId="754365290" sldId="300"/>
        </pc:sldMkLst>
        <pc:spChg chg="mod">
          <ac:chgData name="Weifeng Xu" userId="e7aed605-a3dd-4d5a-a692-a87037af107b" providerId="ADAL" clId="{7247261D-A2FF-471A-80A9-BB4A487C8F58}" dt="2021-09-26T15:44:13.273" v="4890" actId="1076"/>
          <ac:spMkLst>
            <pc:docMk/>
            <pc:sldMk cId="754365290" sldId="300"/>
            <ac:spMk id="2" creationId="{BCBAF175-3309-428B-958D-BAECCFB7498C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4" creationId="{03BECB84-B4F2-433B-8EE2-1FC340DF8C29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5" creationId="{C2AC19F7-1005-4964-A914-B5407863978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7" creationId="{D2FE73FE-6EE1-466B-AC5A-B297E7942F3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11" creationId="{2E0BA823-0D65-41F6-934E-F83277F561F5}"/>
          </ac:spMkLst>
        </pc:spChg>
        <pc:graphicFrameChg chg="add mod modGraphic">
          <ac:chgData name="Weifeng Xu" userId="e7aed605-a3dd-4d5a-a692-a87037af107b" providerId="ADAL" clId="{7247261D-A2FF-471A-80A9-BB4A487C8F58}" dt="2021-09-26T15:45:09.923" v="4903" actId="108"/>
          <ac:graphicFrameMkLst>
            <pc:docMk/>
            <pc:sldMk cId="754365290" sldId="300"/>
            <ac:graphicFrameMk id="13" creationId="{A29C4644-B223-45CF-94D4-AA6CFE861408}"/>
          </ac:graphicFrameMkLst>
        </pc:graphicFrameChg>
        <pc:picChg chg="add mod">
          <ac:chgData name="Weifeng Xu" userId="e7aed605-a3dd-4d5a-a692-a87037af107b" providerId="ADAL" clId="{7247261D-A2FF-471A-80A9-BB4A487C8F58}" dt="2021-09-26T15:44:19.096" v="4891" actId="1076"/>
          <ac:picMkLst>
            <pc:docMk/>
            <pc:sldMk cId="754365290" sldId="300"/>
            <ac:picMk id="3" creationId="{70AA632A-5D58-442D-917D-620C245B069B}"/>
          </ac:picMkLst>
        </pc:pic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9" creationId="{CF6AA392-8878-4B9A-984A-D53C63223301}"/>
          </ac:cxnSpMkLst>
        </pc:cxn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12" creationId="{18087927-E885-4937-A10D-EEA0944170AF}"/>
          </ac:cxnSpMkLst>
        </pc:cxnChg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2" creationId="{1ACCFE38-9548-4D4F-8E36-5FA7935EFF93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3" creationId="{120A50E3-3E53-4258-BE04-AF59AB541C59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4" creationId="{81540A23-CF71-40A1-B5D0-137A6E92CD86}"/>
          </ac:spMkLst>
        </pc:spChg>
      </pc:sldChg>
      <pc:sldChg chg="addSp modSp new mod modClrScheme chgLayout modNotesTx">
        <pc:chgData name="Weifeng Xu" userId="e7aed605-a3dd-4d5a-a692-a87037af107b" providerId="ADAL" clId="{7247261D-A2FF-471A-80A9-BB4A487C8F58}" dt="2021-09-26T19:22:53.566" v="5304" actId="20577"/>
        <pc:sldMkLst>
          <pc:docMk/>
          <pc:sldMk cId="2908707101" sldId="301"/>
        </pc:sldMkLst>
        <pc:spChg chg="mod ord">
          <ac:chgData name="Weifeng Xu" userId="e7aed605-a3dd-4d5a-a692-a87037af107b" providerId="ADAL" clId="{7247261D-A2FF-471A-80A9-BB4A487C8F58}" dt="2021-09-26T15:55:19.954" v="5056" actId="700"/>
          <ac:spMkLst>
            <pc:docMk/>
            <pc:sldMk cId="2908707101" sldId="301"/>
            <ac:spMk id="2" creationId="{8BF7CCE7-921F-456C-A4CA-0315CB7EBBF0}"/>
          </ac:spMkLst>
        </pc:spChg>
        <pc:spChg chg="add mod ord">
          <ac:chgData name="Weifeng Xu" userId="e7aed605-a3dd-4d5a-a692-a87037af107b" providerId="ADAL" clId="{7247261D-A2FF-471A-80A9-BB4A487C8F58}" dt="2021-09-26T19:22:53.566" v="5304" actId="20577"/>
          <ac:spMkLst>
            <pc:docMk/>
            <pc:sldMk cId="2908707101" sldId="301"/>
            <ac:spMk id="3" creationId="{36D85154-A468-467F-A124-4A23F3E1B6AA}"/>
          </ac:spMkLst>
        </pc:spChg>
      </pc:sldChg>
      <pc:sldChg chg="modSp new mod">
        <pc:chgData name="Weifeng Xu" userId="e7aed605-a3dd-4d5a-a692-a87037af107b" providerId="ADAL" clId="{7247261D-A2FF-471A-80A9-BB4A487C8F58}" dt="2023-04-08T14:46:20.004" v="6412" actId="20577"/>
        <pc:sldMkLst>
          <pc:docMk/>
          <pc:sldMk cId="3497921993" sldId="302"/>
        </pc:sldMkLst>
        <pc:spChg chg="mod">
          <ac:chgData name="Weifeng Xu" userId="e7aed605-a3dd-4d5a-a692-a87037af107b" providerId="ADAL" clId="{7247261D-A2FF-471A-80A9-BB4A487C8F58}" dt="2023-04-08T14:45:01.342" v="6236" actId="20577"/>
          <ac:spMkLst>
            <pc:docMk/>
            <pc:sldMk cId="3497921993" sldId="302"/>
            <ac:spMk id="2" creationId="{B79CF0BE-A2E1-C880-4025-B652913E9269}"/>
          </ac:spMkLst>
        </pc:spChg>
        <pc:spChg chg="mod">
          <ac:chgData name="Weifeng Xu" userId="e7aed605-a3dd-4d5a-a692-a87037af107b" providerId="ADAL" clId="{7247261D-A2FF-471A-80A9-BB4A487C8F58}" dt="2023-04-08T14:46:20.004" v="6412" actId="20577"/>
          <ac:spMkLst>
            <pc:docMk/>
            <pc:sldMk cId="3497921993" sldId="302"/>
            <ac:spMk id="3" creationId="{2F05168D-0339-6A3B-88D0-66B29DCDD13B}"/>
          </ac:spMkLst>
        </pc:spChg>
      </pc:sldChg>
      <pc:sldChg chg="addSp delSp modSp new del mod modClrScheme chgLayout">
        <pc:chgData name="Weifeng Xu" userId="e7aed605-a3dd-4d5a-a692-a87037af107b" providerId="ADAL" clId="{7247261D-A2FF-471A-80A9-BB4A487C8F58}" dt="2022-10-23T19:35:12.066" v="5579" actId="680"/>
        <pc:sldMkLst>
          <pc:docMk/>
          <pc:sldMk cId="3981890073" sldId="302"/>
        </pc:sldMkLst>
        <pc:spChg chg="add del">
          <ac:chgData name="Weifeng Xu" userId="e7aed605-a3dd-4d5a-a692-a87037af107b" providerId="ADAL" clId="{7247261D-A2FF-471A-80A9-BB4A487C8F58}" dt="2022-10-23T19:35:11.334" v="5578" actId="700"/>
          <ac:spMkLst>
            <pc:docMk/>
            <pc:sldMk cId="3981890073" sldId="302"/>
            <ac:spMk id="2" creationId="{F6EEAFC4-30F0-3CD5-31F7-567B482C7097}"/>
          </ac:spMkLst>
        </pc:spChg>
        <pc:spChg chg="add del">
          <ac:chgData name="Weifeng Xu" userId="e7aed605-a3dd-4d5a-a692-a87037af107b" providerId="ADAL" clId="{7247261D-A2FF-471A-80A9-BB4A487C8F58}" dt="2022-10-23T19:35:11.334" v="5578" actId="700"/>
          <ac:spMkLst>
            <pc:docMk/>
            <pc:sldMk cId="3981890073" sldId="302"/>
            <ac:spMk id="3" creationId="{F52F7408-C60F-968C-2376-2DE1A7B2A510}"/>
          </ac:spMkLst>
        </pc:spChg>
        <pc:picChg chg="add del mod">
          <ac:chgData name="Weifeng Xu" userId="e7aed605-a3dd-4d5a-a692-a87037af107b" providerId="ADAL" clId="{7247261D-A2FF-471A-80A9-BB4A487C8F58}" dt="2022-10-23T19:35:10.797" v="5577"/>
          <ac:picMkLst>
            <pc:docMk/>
            <pc:sldMk cId="3981890073" sldId="302"/>
            <ac:picMk id="4" creationId="{4872B080-0D5E-7B79-21DF-1AE6B96117C0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48.5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648 34 24575,'-21'1'0,"0"1"0,1 1 0,0 1 0,0 1 0,0 1 0,-33 14 0,-25 19 0,42-21 0,-40 28 0,57-32 0,1 2 0,1 0 0,0 0 0,-15 21 0,18-20 0,-2 0 0,0-1 0,0-1 0,-29 21 0,39-33 0,1 0 0,0 1 0,1 0 0,-1-1 0,1 1 0,-1 1 0,1-1 0,0 1 0,1 0 0,-1 0 0,1 0 0,0 0 0,0 0 0,1 1 0,-1-1 0,1 1 0,1 0 0,-1 0 0,1-1 0,0 1 0,0 0 0,0 11 0,1 2 0,-1-1 0,1 0 0,4 25 0,-3-38 0,0 1 0,0-1 0,1 1 0,0-1 0,0 1 0,0-1 0,1 0 0,0 0 0,0 0 0,0 0 0,7 7 0,12 13 0,-15-16 0,0-1 0,1 1 0,0-2 0,0 1 0,1-1 0,0 0 0,17 9 0,-10-7 0,0 1 0,-1 1 0,-1 0 0,0 1 0,0 0 0,-1 1 0,14 18 0,5 3 0,-30-31 0,1 0 0,0-1 0,0 0 0,0 0 0,0 0 0,1 0 0,-1 0 0,0-1 0,1 1 0,0-1 0,-1 0 0,6 1 0,48 2 0,-48-4 0,0 0 0,-1 0 0,1 1 0,-1 0 0,1 1 0,-1-1 0,1 2 0,9 3 0,75 38 0,-87-40 0,1-1 0,0-1 0,-1 1 0,1-1 0,1-1 0,-1 1 0,0-1 0,11 0 0,63-3 0,-36 0 0,-36 1 0,0 0 0,-1-1 0,1-1 0,-1 1 0,1-1 0,-1-1 0,0 1 0,0-1 0,-1-1 0,1 0 0,-1 0 0,8-7 0,28-17 0,-32 22 0,0-1 0,-1 0 0,0-1 0,0 0 0,-1-1 0,14-17 0,7-8 0,-22 26 0,1 0 0,-1-1 0,-1 1 0,0-1 0,-1-1 0,0 0 0,0 1 0,8-24 0,-5 8 0,-4 16 0,-2 0 0,1-1 0,-2 1 0,1-1 0,1-17 0,6-43 0,-6 50 0,-1 1 0,0-24 0,-2 28 0,-1-12 0,0 0 0,-2-1 0,-10-54 0,12 80 0,-1-2 0,0-1 0,0 0 0,0 1 0,-1 0 0,0-1 0,0 1 0,0 0 0,-1 0 0,0 0 0,0 0 0,0 0 0,0 1 0,-1-1 0,1 1 0,-1 0 0,0 0 0,-1 1 0,-6-5 0,-30-25 0,29 23 0,-1 0 0,1 1 0,-23-12 0,7 9 0,0 2 0,-1 1 0,-40-7 0,27 6 0,-47-6-1365,72 12-5461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2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24575,'7406'0'0,"-7383"-2"0,43-6 0,-43 3 0,41-1 0,807 6 0,-394 1 0,-458-2 0,1-1 0,22-5 0,33-3 0,6 10 0,-39 1 0,0-2 0,63-10 0,-88 9-85,-12 1-22,-1 1 1,0-1-1,0 1 0,0-1 1,0 0-1,0-1 0,0 1 1,0-1-1,-1 1 0,1-1 1,4-4-1,1-3-6719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2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24575,'2'5'0,"0"0"0,0-1 0,0 0 0,1 0 0,0 1 0,0-2 0,0 1 0,0 0 0,1-1 0,7 7 0,-4-3 0,129 112 0,-119-105 0,21 21 0,-31-27 0,1-1 0,0 1 0,0-2 0,0 1 0,1-1 0,0 0 0,0-1 0,1 0 0,11 4 0,-5-2 0,-1 0 0,1 1 0,-1 0 0,-1 1 0,0 1 0,0 0 0,0 1 0,20 22 0,-32-31 0,0 0 0,0 0 0,0 1 0,0-1 0,0 0 0,0 1 0,0 0 0,-1-1 0,1 1 0,-1 0 0,0 0 0,0-1 0,0 1 0,0 0 0,-1 0 0,1 0 0,-1 0 0,0 0 0,1 0 0,-1 0 0,-1 1 0,1-1 0,0 0 0,-1 0 0,1 0 0,-1 0 0,0-1 0,0 1 0,0 0 0,-1 0 0,1 0 0,-3 3 0,-5 6 0,0-1 0,-1 1 0,0-2 0,-1 1 0,-17 11 0,1 2 0,-110 112 0,118-116 0,-4 4 0,-25 36 0,43-54-48,0-1 0,-1 0 1,0 0-1,0 0 0,0-1 0,0 0 0,0 0 0,-1-1 0,-10 5 0,5-3-838,1 1-5940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3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24575,'2'119'0,"-5"134"0,-6-193 0,-1 17 0,8-57-103,-1 1-1,-1 0 1,-13 39-1,11-39-847,2-8-5875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3:14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24575,'1'0'0,"-1"1"0,1-1 0,0 1 0,0-1 0,0 1 0,0-1 0,-1 1 0,1 0 0,0-1 0,0 1 0,-1 0 0,1-1 0,-1 1 0,1 0 0,-1 0 0,1 0 0,-1 0 0,1 0 0,0 1 0,9 24 0,-7-19 0,1 5 0,-1 1 0,0-1 0,-1 1 0,1 18 0,-2-18 0,1 0 0,0-1 0,0 1 0,7 19 0,-3-17 0,-2 0 0,0 0 0,0 1 0,-2-1 0,2 25 0,-6 83 0,0-46 0,2-6-1365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6:57.1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1205 24575,'0'-1204'0,"-1"1215"-118,-1 0 0,-1 0 0,0 0 0,0-1 0,-9 18 0,9-20-539,-3 7-6169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24575,'5'0'0,"-1"-1"0,1 2 0,-1-1 0,0 0 0,1 1 0,-1 0 0,0 0 0,1 0 0,-1 1 0,0 0 0,0-1 0,0 1 0,0 0 0,0 1 0,-1-1 0,1 1 0,-1 0 0,1 0 0,-1 0 0,0 0 0,0 0 0,-1 1 0,1-1 0,-1 1 0,1 0 0,-1 0 0,2 6 0,2 5-170,1 0-1,0 0 0,1-1 1,1 0-1,0-1 0,0 1 1,19 17-1,-18-23-6655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9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24575,'-3'0'0,"-6"0"0,0 3 0,-3 2 0,-3 0 0,1 2 0,0 1 0,-2-2 0,3 2 0,-2 0 0,0-2 0,-2-1 0,2 1 0,3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5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1104 24575,'0'-404'0,"-1"388"0,0 0 0,-7-28 0,4 27 0,1 0 0,-1-21 0,3 24 0,1-11 0,-1 0 0,-9-46 0,9 68 0,-8-32 0,2 0 0,1 0 0,-2-60 0,9-119 0,-6 233 0,0 0 0,-1 0 0,-1-1 0,0 1 0,-2-2 0,0 1 0,-1-1 0,-13 17 0,23-33-65,-1 0 0,1-1 0,-1 1 0,1 0 0,-1 0 0,0-1 0,1 1 0,-1 0 0,0-1 0,1 1 0,-1-1 0,0 1 0,0-1 0,0 1 0,1-1 0,-1 0 0,0 1 0,0-1 0,0 0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57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24575,'4'0'0,"1"1"0,-1-1 0,0 1 0,0 0 0,0 1 0,0-1 0,-1 1 0,1 0 0,0-1 0,5 5 0,37 29 0,-21-15 0,-20-16 0,0 1 0,-1-1 0,1 1 0,-1 0 0,4 6 0,-5-7 0,0 0 0,0-1 0,0 1 0,0 0 0,1-1 0,-1 0 0,1 0 0,0 0 0,0 0 0,6 3 0,-4-3-136,0 0-1,0 0 1,0 0-1,-1 1 1,1 0-1,-1 0 1,0 1-1,0-1 0,5 8 1,-1-3-6690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50.6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1329 24575,'0'-1'0,"0"0"0,1 0 0,-1 0 0,1 0 0,0 1 0,-1-1 0,1 0 0,0 0 0,-1 0 0,1 1 0,0-1 0,0 0 0,0 1 0,0-1 0,0 0 0,0 1 0,0 0 0,0-1 0,0 1 0,0-1 0,1 1 0,29-10 0,-25 9 0,27-7 0,50-5 0,-34 6 0,-35 4 0,0-1 0,26-10 0,-29 9 0,0 1 0,0 0 0,1 1 0,-1 0 0,20-1 0,16 2 0,83-7 0,-60 1 0,1 4 0,81 6 0,-40 0 0,1182-2-2069,-1098-11 2101,-66 2-411,3 0-1470,117-2 1961,70-3-1544,-81 8 1432,34-4 0,-193 2-43,222-13-293,-155 12 336,-9-1 0,123-12 509,-160 9-389,2 9-120,-79 5 0,0-2 0,0 0 0,0-2 0,0 0 0,39-12 0,-43 10 455,1 0-1,0 1 1,42-2 0,-41 4-24,1 0 1,-1-1 0,33-9-1,-4-2-163,0 3 0,70-7 0,5 0 69,67-27-2026,-88 27 1689,-71 13 0,0-1 0,41-13 0,85-20 0,-27 9 0,221-54 0,-211 62 0,51-4 19,-97 11-181,139-4 0,-86 10 162,-3-1 0,-10 12 0,103-4 0,-132-7 0,39-1 0,-42 10 111,225-11 559,-111 3-952,-2 0-135,172-3 417,-121 9 0,-165-7 0,23-1 0,12 0 155,17 0 28,-128 11-183,10 0 0,0-2 0,1-1 0,71-14 0,-74 9 0,1 1 0,-1 3 0,57 0 0,-6 0 0,3-6 0,25-1 0,-88 9-15,39-8 0,21-1 373,103-9 923,-142 18-1281,65-9 0,-79 4 289,16-3-180,0 3-1,56-1 0,-81 6-108,43-8 0,-42 5 0,37-2 0,-26 4 0,0-1 0,49-13 0,-7 2 0,-39 10 0,70 2 0,-75 3 0,1-2 0,61-8 0,64-14 0,55-16 0,-107 26 0,190 3 0,-275 8 0,44-7 0,17-1 0,0 10 0,-44 1 0,1-2 0,70-10 0,-86 7 0,2 2 0,47 1 0,14-1 0,10-17 0,18 0 0,-17-1 0,-15 3 0,-56 10 0,0 1 0,1 2 0,36-2 0,-27 6 0,0 1 0,1-2 0,61-10 0,-62 6 0,0 2 0,1 1 0,47 5 0,64-4 0,-97-8 0,-39 5 0,1 2 0,21-2 0,48-6 0,-58 6 0,40-2 0,31 7-1365,-80-1-5461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17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2758 94 24575,'0'-2'0,"0"0"0,-1 1 0,1-1 0,-1 0 0,1 1 0,-1-1 0,0 1 0,0-1 0,0 1 0,0-1 0,0 1 0,0 0 0,0-1 0,0 1 0,0 0 0,-1 0 0,1 0 0,0 0 0,-1 0 0,1 0 0,-1 0 0,1 0 0,-1 1 0,1-1 0,-1 1 0,0-1 0,-1 0 0,-6-1 0,1 0 0,-1 0 0,-15-1 0,-259 2 0,139 3 0,42 0 0,-113-5 0,158-7 0,42 6 0,0 1 0,-25-2 0,-32 5 0,43 1 0,0-1 0,-1-2 0,-51-9 0,45 5 0,0 2 0,-1 1 0,1 2 0,-43 4 0,-7 0 0,-316-3 0,386 1 0,0 0 0,-28 7 0,27-4 0,0-1 0,-20 1 0,-212-3 0,116-2 0,118 2 0,0 0 0,0 1 0,-16 5 0,15-3 0,-1-1 0,-21 1 0,25-3 0,-4-1 0,0 0 0,-21-2 0,33 1 0,-1 0 0,1 0 0,0 0 0,0-1 0,0 0 0,0 0 0,0 0 0,0-1 0,1 0 0,-1 0 0,-5-4 0,-3-5-1365,1 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0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1085 24575,'0'-425'0,"-1"409"0,0 0 0,-7-28 0,4 27 0,1 0 0,-1-20 0,3-255 0,2 139 0,0 150 0,-1 0 0,0 0 0,-1 1 0,1-1 0,0 0 0,-1 1 0,1-1 0,-1 0 0,0 1 0,0-1 0,0 1 0,0-1 0,0 1 0,-1-1 0,1 1 0,-1 0 0,0 0 0,1 0 0,-1 0 0,-3-2 0,2 2 0,0 0 0,-1 0 0,1 1 0,0 0 0,-1-1 0,0 2 0,1-1 0,-1 0 0,0 1 0,1-1 0,-1 1 0,0 0 0,1 0 0,-7 1 0,3 1-80,0-1 0,1 1-1,-1 1 1,1-1 0,0 1-1,-1 0 1,1 0 0,0 1-1,1 0 1,-1 0 0,1 0 0,0 1-1,0 0 1,0 0 0,1 0-1,-7 9 1,0 1-6746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0.6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24575,'10'1'0,"-1"1"0,1 0 0,-1 0 0,0 1 0,0 0 0,0 1 0,0 0 0,16 10 0,29 11 0,15 6 0,-50-21 0,36 13 0,14 6-1365,-53-22-5461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2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115 882 24575,'0'-882'0,"-8"890"0,0-1 0,1 1 0,-10 13 0,11-10 0,0 0 0,0 0 0,-4 14 0,6-14 0,0 0 0,-1-1 0,0 0 0,-9 13 0,12-21-116,1 0 32,-1-1 1,1 0 0,0 1 0,0-1-1,0 0 1,1 1 0,-1-1 0,0 1-1,0 0 1,1-1 0,-1 1 0,1-1-1,0 1 1,-1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3.0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24575,'5'0'0,"0"1"0,0-1 0,-1 1 0,1 0 0,-1 1 0,1-1 0,-1 1 0,1 0 0,-1 0 0,0 0 0,0 0 0,5 5 0,44 40 0,-28-23 0,-13-13 0,1-1 0,1 0 0,-1-1 0,2 0 0,20 8 0,15-3-1365,-37-9-5461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4.8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24575,'0'3'0,"0"6"0,0 4 0,0 3 0,0 3 0,0 2 0,0 1 0,0 0 0,0 0 0,0 0 0,0 0 0,0-1 0,4-3 0,1-1 0,0-1 0,-1 2 0,-2-3-8191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6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24575,'-16'44'0,"12"-30"0,0 0 0,-1 0 0,-1 0 0,0-1 0,-1 0 0,0 0 0,-16 19 0,-19 38 0,39-66-57,1-1 0,-1 1 0,0 0 0,0 0 0,-6 5-1,3-4-964,-3 4-5804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28.5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2302 26 24575,'-38'0'0,"10"1"0,0-1 0,0-2 0,0 0 0,-28-8 0,24 5 0,-1 1 0,0 1 0,1 2 0,-47 4 0,0-1 0,-1712-2-1365,1774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35.5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266 1111 24575,'-1'-58'0,"-13"-82"0,11 109 0,1-36 0,2 43 0,-1-1 0,-1 1 0,-6-29 0,2 19 0,3 0 0,0 0 0,2 0 0,4-39 0,-1-6 0,0-30 0,-4-116 0,1 219 0,0 0 0,0-1 0,0 1 0,-1 0 0,0 1 0,-4-10 0,6 14 0,-1 0 0,1 0 0,0 0 0,-1 0 0,0 0 0,1 1 0,-1-1 0,1 0 0,-1 0 0,0 1 0,0-1 0,1 0 0,-1 1 0,0-1 0,0 1 0,0-1 0,0 1 0,0-1 0,1 1 0,-1 0 0,0-1 0,0 1 0,0 0 0,0 0 0,0 0 0,0 0 0,0 0 0,0 0 0,0 0 0,0 0 0,0 0 0,0 0 0,0 0 0,0 1 0,0-1 0,0 0 0,0 1 0,0-1 0,0 1 0,0-1 0,1 1 0,-1-1 0,0 1 0,0 0 0,1-1 0,-2 2 0,1-1 0,-8 6 0,-1 0 0,1 1 0,1 0 0,-1 1 0,1 0 0,1 1 0,-11 16 0,-23 31 0,19-25 0,19-29 0,0 0 0,0 0 0,1 0 0,-1 1 0,1-1 0,0 0 0,0 1 0,0 0 0,0-1 0,1 1 0,-1 0 0,1 0 0,0 0 0,0 0 0,0 8 0,1-12 3,0 1 0,1 0-1,-1-1 1,0 1 0,1 0-1,-1-1 1,0 1 0,1-1-1,-1 1 1,1-1 0,-1 1-1,1 0 1,-1-1-1,1 0 1,0 1 0,-1-1-1,1 1 1,0-1 0,-1 0-1,1 1 1,0-1 0,-1 0-1,1 0 1,0 0 0,-1 1-1,1-1 1,0 0 0,0 0-1,-1 0 1,1 0 0,0 0-1,0 0 1,-1 0 0,1-1-1,0 1 1,-1 0 0,1 0-1,0-1 1,-1 1 0,1 0-1,0-1 1,-1 1 0,1 0-1,0-2 1,31-16-1488,-20 8-5341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36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24575,'3'0'0,"5"0"0,4 0 0,3 0 0,3 3 0,2 2 0,0-1 0,-3 3 0,-1 0 0,0-1 0,-3 1 0,1 0 0,0-1 0,-2-2-8191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52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24575,'5'0'0,"0"0"0,-1 0 0,1 0 0,0 0 0,0 1 0,0 0 0,-1 0 0,1 0 0,-1 1 0,1-1 0,-1 1 0,1 0 0,-1 1 0,6 3 0,99 54 0,-99-55 0,1-1 0,-1 0 0,1 0 0,0-1 0,14 2 0,-15-3 0,-1 0 0,1 0 0,-1 1 0,0 0 0,0 0 0,0 1 0,16 10 0,-23-12 0,0 1 0,0-1 0,0 0 0,0 1 0,0-1 0,-1 1 0,1 0 0,-1-1 0,0 1 0,1 0 0,-1 0 0,-1 0 0,1 0 0,0 0 0,-1 0 0,1 4 0,-2 56 0,-1-40 0,2-15 0,-1 1 0,0-1 0,-1 0 0,0 0 0,-1 0 0,1 0 0,-1-1 0,-5 9 0,-38 57 0,3-4 0,34-51 0,6-11 0,1-1 0,-2 0 0,1 0 0,-1 0 0,0 0 0,0 0 0,0-1 0,-1 0 0,-8 8 0,5-6-32,0 1-1,0 0 0,0 0 1,1 0-1,-11 19 0,5-8-1136,6-10-5657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9:29.2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0 718 24575,'0'-5'0,"1"0"0,-1 0 0,1 0 0,0 0 0,0 0 0,0 0 0,1 0 0,0 1 0,0-1 0,0 0 0,5-7 0,1 1 0,1 1 0,-1 0 0,12-9 0,16-18 0,-14 1 0,-20 31 0,0 1 0,0-1 0,1 1 0,-1 0 0,1 0 0,0 0 0,1 0 0,-1 0 0,8-6 0,16-12 0,-24 18 0,0 1 0,0 0 0,1 0 0,0 0 0,0 0 0,0 1 0,0-1 0,0 1 0,0 0 0,0 0 0,1 1 0,-1-1 0,1 1 0,-1 0 0,8-1 0,220 1 0,-108 3 0,-15 0 0,116-4 0,-214 0 0,0-1 0,0 0 0,0-1 0,0 0 0,-1 0 0,0-1 0,0-1 0,0 0 0,0 0 0,12-11 0,-12 9 0,0 0 0,1 1 0,1 0 0,-1 1 0,1 0 0,0 1 0,20-6 0,-27 9 0,1 1 0,0-1 0,-1-1 0,0 1 0,1-1 0,-1 0 0,0 0 0,0-1 0,-1 1 0,1-1 0,-1 0 0,1 0 0,4-7 0,5-8 0,-1 0 0,13-26 0,-15 26 0,22-31 0,-8 15 0,-19 25 0,1 1 0,0-1 0,0 1 0,1 1 0,10-10 0,-16 18 0,-1-1 0,1 0 0,-1 1 0,1-1 0,0 1 0,-1-1 0,1 1 0,-1 0 0,1 0 0,0 0 0,-1 0 0,1 0 0,0 0 0,-1 0 0,1 1 0,0-1 0,-1 0 0,1 1 0,-1-1 0,1 1 0,-1 0 0,1 0 0,-1-1 0,1 1 0,-1 0 0,0 0 0,1 0 0,1 3 0,4 2 0,0 1 0,0 0 0,8 11 0,21 32 0,-28-37 0,1 1 0,1-1 0,0-1 0,0 0 0,1 0 0,1-1 0,0-1 0,1 0 0,14 9 0,-16-13 0,0 2 0,1-1 0,1-1 0,-1 0 0,1-1 0,0 0 0,0-1 0,1 0 0,-1-1 0,20 1 0,159-3 0,-88-2 0,-89 0 0,0-1 0,26-5 0,25-3 0,258 9 0,-155 2 0,-155-2 0,0 0 0,1-1 0,13-4 0,-13 2 0,0 1 0,21-1 0,275 4 0,-149 1 0,-140 0 0,-1 1 0,0 0 0,0 2 0,23 7 0,79 31 0,-106-34 0,0 1 0,0 0 0,-1 2 0,22 18 0,-4-4 0,-31-23 0,10 7 0,-1 0 0,1 1 0,18 20 0,-28-26 0,1 1 0,-1-1 0,0 1 0,0 0 0,-1 0 0,0 0 0,0 0 0,0 1 0,0-1 0,-1 1 0,0-1 0,0 1 0,0 10 0,-2 162-1365,1-161-5461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9:32.7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24575,'2'33'0,"6"41"0,-3-41 0,0 44 0,-4-51 0,2 1 0,6 31 0,-7-46 0,2 22 0,-2 1 0,-3 50 0,0-35 0,1-50 0,0 0 0,0 0 0,0 0 0,0 0 0,0 0 0,0 0 0,1 0 0,-1 0 0,0 0 0,0 0 0,0 0 0,0 0 0,0 0 0,0 0 0,0 0 0,0 0 0,0 0 0,0 0 0,0 0 0,0 0 0,0 0 0,0 0 0,0 0 0,0 0 0,1 0 0,-1 0 0,0 0 0,0 0 0,0 0 0,0 0 0,0 0 0,0 0 0,0 0 0,0 0 0,0 0 0,0 0 0,0 0 0,0 0 0,0 0 0,0 0 0,0 0 0,0 0 0,0 0 0,0 1 0,0-1 0,0 0 0,0 0 0,0 0 0,0 0 0,0 0 0,0 0 0,0 0 0,5-9 0,3-13 0,-3 6 0,0 0 0,0 0 0,1 1 0,1 0 0,1 1 0,0-1 0,16-19 0,12-25 0,54-105 0,-89 162 0,0 0 0,0 0 0,0 0 0,0 0 0,0 0 0,1 0 0,-1 0 0,1 1 0,-1-1 0,1 0 0,-1 1 0,1-1 0,0 1 0,0 0 0,0 0 0,0 0 0,0 0 0,0 0 0,0 0 0,0 0 0,0 1 0,1-1 0,-1 1 0,0-1 0,0 1 0,1 0 0,-1 0 0,0 0 0,0 0 0,1 0 0,-1 1 0,0-1 0,0 1 0,0-1 0,1 1 0,-1 0 0,0 0 0,0 0 0,0 0 0,0 0 0,0 0 0,3 3 0,3 3 0,-1-1 0,1 1 0,-1 0 0,0 1 0,-1 0 0,0 0 0,0 0 0,6 12 0,-4-2 0,-1 1 0,-1 0 0,0 1 0,3 25 0,2 8 0,1 24 0,-4-24 0,-6-34 33,-1 0 0,0 24 0,-2-27-326,1-1 0,1 1 0,0-1 1,4 16-1,0-18-6533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2.5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0 100 24575,'4'-1'0,"1"0"0,-1 0 0,0-1 0,0 0 0,0 1 0,0-1 0,5-3 0,12-6 0,-5 7 0,0 0 0,1 2 0,0-1 0,-1 2 0,34 1 0,-29 0 0,1 0 0,41-7 0,65-12 0,-59 10 0,37-8 0,-86 14-341,1 0 0,0 2-1,26 0 1,-30 1-6485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4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0 111 24575,'42'-16'0,"-6"10"0,-21 4 0,0-1 0,0 0 0,-1-1 0,21-8 0,-2 0 0,56-14 0,-60 18 0,-11 5 19,0 1 0,-1 0 0,1 1-1,0 1 1,21 2 0,-23 0-230,0-2 0,1 1-1,-1-2 1,1 0 0,-1-1 0,19-5 0,-22 2-6615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6.0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24575,'0'690'-1365,"0"-673"-5461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4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569 25 24575,'0'-1'0,"0"0"0,-1 0 0,1 0 0,-1 0 0,1 1 0,-1-1 0,1 0 0,-1 0 0,1 1 0,-1-1 0,0 0 0,1 1 0,-1-1 0,0 0 0,0 1 0,1-1 0,-1 1 0,0 0 0,0-1 0,0 1 0,0 0 0,0-1 0,0 1 0,0 0 0,1 0 0,-1 0 0,-2-1 0,-29-2 0,28 3 0,-54-3 0,-82 6 0,134-2 0,1 0 0,-1 0 0,1 1 0,0 0 0,-1 0 0,1 0 0,0 1 0,0 0 0,1 0 0,-1 0 0,0 0 0,1 1 0,0-1 0,0 1 0,-5 6 0,-5 8 0,0 0 0,-16 31 0,15-25 0,-7 20 0,18-34 0,0 0 0,-2-1 0,1 1 0,-7 8 0,4-7 0,0 0 0,1 0 0,0 1 0,1 0 0,0 0 0,1 0 0,0 1 0,1 0 0,1 0 0,-3 19 0,-12 42 0,13-58 0,0 0 0,2 0 0,0 0 0,-1 22 0,3-24 0,1 3 0,0 0 0,0 1 0,5 18 0,-4-30 0,0 0 0,1-1 0,0 1 0,0 0 0,1-1 0,0 1 0,0-1 0,0 0 0,0 0 0,1 0 0,0 0 0,7 6 0,20 27 0,-26-31 0,0 0 0,1 0 0,0-1 0,0 0 0,0 0 0,9 6 0,-7-6 0,0 1 0,0 0 0,-1 0 0,10 12 0,-10-10 0,1-1 0,0 0 0,13 11 0,-4-9 0,0-1 0,1-1 0,0-1 0,1 0 0,-1-2 0,1 0 0,37 5 0,34 9 0,-1 2 0,-52-13 0,63 21 0,-59-15 0,1-2 0,1-1 0,54 5 0,20 3 0,-99-15 0,1 0 0,21 8 0,-26-8 0,1 1 0,-1-2 0,1 0 0,25 2 0,467-5 0,-231-1 0,-259 0 0,-1-1 0,31-7 0,-10 1 0,-32 7 0,0 0 0,0 0 0,-1-1 0,1 0 0,0 0 0,-1 0 0,0-1 0,1 0 0,-1 0 0,0 0 0,0 0 0,0 0 0,4-7 0,4-4 0,-1-1 0,13-23 0,14-19 0,-27 43 0,-1-1 0,0 0 0,13-30 0,-12 23 0,11-16 0,-16 29 0,0 0 0,0-1 0,-2 0 0,5-11 0,-3 6 0,0 0 0,0 1 0,2 0 0,0 0 0,0 0 0,11-12 0,-15 20 0,0 0 0,-1-1 0,0 1 0,-1-1 0,1 0 0,-1 0 0,-1 0 0,2-10 0,-1 8 0,0-1 0,1 0 0,6-15 0,-5 15 0,-1 0 0,1 0 0,-1 0 0,-1-1 0,0 1 0,1-17 0,-4-67 0,0 42 0,0 43 0,0 0 0,-1 0 0,0 0 0,0 0 0,-1 0 0,0 1 0,0-1 0,-1 1 0,0 0 0,-1 0 0,0 0 0,0 0 0,0 1 0,-11-10 0,0 4 0,-1 1 0,0 1 0,-1 0 0,-22-9 0,-15-8 0,41 19 0,-1 0 0,0 2 0,-1 0 0,1 0 0,-2 2 0,1 0 0,0 1 0,-1 0 0,0 1 0,-32-1 0,30 4 0,1-2 0,-24-5 0,22 4 0,-37-3 0,28 6 0,5 0 0,-1 0 0,1-2 0,-39-7 0,30 4 0,0 1 0,-1 1 0,0 2 0,-38 4 0,-7-1 0,60-2 0,0 0 0,0 2 0,0 0 0,1 1 0,-1 0 0,1 2 0,-20 7 0,24-8 0,-1 0 0,0-1 0,0-1 0,0 0 0,0-1 0,-23-1 0,19-1 0,-1 2 0,1 0 0,-26 6 0,-72 32 0,21-18 0,75-18 0,-37 3 0,36-5 0,-34 8 0,31-5-82,0-2 0,0 0 0,-39-2 0,36-1-955,10 1-5789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8.0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1722 24575,'22'0'0,"0"0"0,0 2 0,37 8 0,-26-1 0,-1 1 0,37 18 0,-53-23 0,0 0 0,1-1 0,-1-1 0,1 0 0,-1-1 0,19-1 0,44 7 0,42 15 0,-41-16 0,-52-5 0,35 5 0,133 22 0,-142-20 0,16 0 0,-40-6 0,-2 0 0,43 11 0,-43-7 0,0-2 0,46 3 0,25 1 0,4 1 0,2236-9-391,-1112-3 244,-600 2-1774,-499-10 1921,-1 0 0,643 11 0,-645-11 0,-1 0 0,310 10-7,-400-1-4,40-8-1,-39 4 6,37 0 0,105-9 6,-107 8 66,82 5 0,-87 2 70,109-11 0,-91 2-74,155 6 1,-114 4 645,1201-2-1795,-1293-1 1087,43-8 0,23-2 0,38 2 333,28-1 1586,441 11-1820,-572-3-99,41-7 0,-40 5 0,36-2 0,-36 6-40,32 0-324,80-11-1,55-8 365,36-5-792,-142 9 774,-35 4 65,-1 2 0,63 0 0,3 0 624,3-1-726,-2 0 733,3 1-534,-109 9-144,22 1 0,0-2 0,68-10 0,-11-1 0,-18 4 0,58-3 0,-16 2 0,21 3 0,-44 4 0,-60-3 0,42-9 0,-45 6 0,55-3 0,-54 7 0,56-12 0,-60 9 0,0 1 0,41-1 0,-53 5 0,-1 0 0,0-2 0,29-8 0,-30 6 0,0 2 0,1 0 0,38-2 0,-40 5 0,-1-2 0,0 0 0,0 0 0,0-2 0,25-10 0,26-6 0,-6 0 0,-47 15 0,1 0 0,-1 1 0,20-3 0,-17 6 0,-3 0 0,1-1 0,-1 0 0,30-10 0,-8-6 0,-25 11 0,1 1 0,22-7 0,9-7 0,-38 17 0,0 1 0,1-1 0,-1 1 0,1 0 0,-1 1 0,1 0 0,13-2 0,-1 3 0,3-1 0,39-7 0,32-8 0,-53 10 0,73-21 0,-95 23 0,0 1 0,0 1 0,0 0 0,0 2 0,36 1 0,-32 1 0,0-1 0,0-2 0,37-6 0,205-47 0,-205 38 0,-31 8 0,-1 1 0,1 2 0,1 1 0,29-2 0,-41 6 0,0-2 0,0 0 0,0-1 0,-1-1 0,27-11 0,39-9 0,-76 23 0,-1 0 0,1 0 0,0 0 0,-1-1 0,1 0 0,-1 0 0,0-1 0,0 1 0,0-1 0,7-8 0,-7 9 0,-1 0 0,0 0 0,1 0 0,0 1 0,0 0 0,-1 0 0,1 0 0,0 1 0,0 0 0,1 0 0,-1 0 0,10 1 0,-8 0 0,1-1 0,-1 0 0,0 0 0,0-1 0,0 0 0,14-5 0,-9 2 0,0 0 0,0 1 0,25-5 0,25-8 0,48-16 0,-11 3 0,63-14 0,-150 41 0,9-1 0,38-2 0,-38 5 0,38-7 0,115-32 0,-120 31 0,-41 8 0,0-1 0,0-1 0,23-7 0,19-7 0,-44 14 0,1 0 0,-1-1 0,0 0 0,-1-1 0,1-1 0,11-6 0,-5 2 0,0 1 0,0 1 0,1 0 0,34-8 0,-36 11 0,31-12 0,63-31 0,-49 20 0,-13 9 0,-35 15 0,-1-1 0,0-1 0,0 0 0,-1 0 0,23-16 0,6-8 0,-24 17 0,0 0 0,25-25 0,-31 28 0,0 1 0,1 0 0,0 0 0,0 1 0,22-9 0,-20 9 0,0 1 0,0-2 0,-1 0 0,18-16 0,-25 21 0,-1-1 0,1 1 0,0 1 0,0-1 0,12-5 0,-13 7 0,0 0 0,0 0 0,0-1 0,-1 1 0,1-1 0,-1-1 0,1 1 0,-1 0 0,0-1 0,-1 0 0,5-6 0,1-1 0,1-1 0,0 1 0,0 1 0,14-11 0,-13 12 0,0-1 0,-1 0 0,-1 0 0,11-15 0,-19 25 0,-1-1 0,0 1 0,0 0 0,1-1 0,-1 1 0,0 0 0,0-1 0,1 1 0,-1-1 0,0 1 0,0 0 0,0-1 0,0 1 0,0-1 0,0 1 0,0-1 0,0 1 0,0 0 0,0-1 0,0 1 0,0-1 0,0 1 0,0-1 0,0 1 0,0 0 0,0-1 0,-1 1 0,1-1 0,0 1 0,0 0 0,0-1 0,-1 1 0,1 0 0,0-1 0,-1 1 0,-18-7 0,-30 7 0,42 0 0,-21 1 0,8-2 0,0 1 0,0 2 0,0 0 0,0 1 0,0 1 0,-30 10 0,35-10 0,0 0 0,0 0 0,-1-2 0,1 0 0,-26 0 0,19-1 0,1 1 0,-24 5 0,-83 12 0,78-15 0,39-3 0,0-1 0,1 1 0,-1 1 0,-10 2 0,12 1 0,16-2 0,17-4 0,27-8-1365,-34 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9.0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 0 24575,'-1'0'0,"0"1"0,1-1 0,-1 1 0,0-1 0,0 1 0,0-1 0,0 1 0,1-1 0,-1 1 0,0-1 0,1 1 0,-1 0 0,0 0 0,1-1 0,-1 1 0,1 0 0,-1 0 0,1 0 0,0-1 0,-1 1 0,1 0 0,0 0 0,0 0 0,-1 0 0,1 0 0,0 0 0,0 1 0,-4 30 0,4-28 0,-1 25 0,0-7 0,-1 0 0,-7 33 0,5-29-24,1 1-1,1-1 1,1 1-1,2 26 1,0-5-1219,-1-31-5583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15.2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532 59 24575,'-8'1'0,"1"1"0,-1-1 0,0 1 0,1 1 0,0-1 0,0 1 0,-1 0 0,2 1 0,-14 8 0,-18 9 0,30-18 0,1 0 0,-1 1 0,1 0 0,0 0 0,0 1 0,1-1 0,-1 2 0,1-1 0,0 1 0,-5 6 0,3-4 0,0-1 0,0 0 0,0-1 0,-1 0 0,0 0 0,0-1 0,-1 0 0,1-1 0,-1 0 0,0 0 0,-17 3 0,15-4 0,1 1 0,0 0 0,-1 0 0,2 1 0,-1 1 0,0-1 0,1 2 0,0-1 0,-10 10 0,12-6 0,-1 0 0,2 1 0,-1 0 0,1 0 0,1 1 0,0-1 0,1 1 0,0 1 0,1-1 0,0 1 0,-4 25 0,4-8 0,1 1 0,2-1 0,1 1 0,4 31 0,-3-57 0,0 0 0,0-1 0,0 1 0,1-1 0,0 1 0,-1-1 0,1 0 0,1 1 0,-1-1 0,1 0 0,4 5 0,40 38 0,-17-20 0,-20-19 0,-1-1 0,1 0 0,1-1 0,-1 0 0,1 0 0,0-1 0,17 5 0,25 13 0,-34-15 0,1 0 0,0-1 0,0-1 0,0-1 0,1-1 0,0-1 0,32 1 0,46 14 0,-68-14 0,1 2 0,47 14 0,-27-7 0,22 7 0,-46-11 0,0-1 0,1-2 0,0-1 0,57 3 0,403-9 0,-481 0 0,0 0 0,1 0 0,-1-1 0,0 0 0,0 0 0,0-1 0,0 0 0,0 0 0,-1-1 0,1 0 0,-1 0 0,11-9 0,-9 8 0,0 1 0,0 0 0,0 1 0,0 0 0,1 0 0,13-2 0,-10 3 0,-1-1 0,25-9 0,-34 10 0,1 0 0,0 0 0,0 0 0,-1-1 0,1 0 0,-1 1 0,0-1 0,0 0 0,0 0 0,0-1 0,0 1 0,4-8 0,7-16 0,-2-1 0,0-1 0,-2 0 0,9-40 0,-12 44 0,-2 0 0,0-1 0,-2 1 0,0-31 0,-3 26 0,0 1 0,0 1 0,-2 0 0,-9-42 0,10 62 0,-1 0 0,0-1 0,-1 1 0,0 0 0,0 0 0,0 0 0,-1 1 0,-1-1 0,1 1 0,-1 0 0,0 0 0,-1 1 0,-8-9 0,10 11 0,1 0 0,-1 0 0,1-1 0,0 1 0,1-1 0,-3-5 0,2 5 0,1 0 0,-1 1 0,0-1 0,0 0 0,-7-6 0,4 5 0,-1 1 0,0 0 0,0 0 0,0 1 0,-1 0 0,1 0 0,-1 0 0,-13-3 0,-8-1 0,-35-4 0,-17-5 0,-2-2 0,56 14 0,-51-16 0,61 16 0,0 1 0,0 0 0,-26-1 0,-7-1 0,-75-14 0,105 17 0,0 1 0,1 0 0,-1 2 0,0 0 0,0 1 0,1 1 0,-1 1 0,1 0 0,-1 2 0,1 0 0,-19 9 0,26-8-1365,2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18.2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3007 24575,'42'-1'0,"-28"0"0,-1 0 0,0 1 0,0 0 0,0 1 0,1 1 0,-1 0 0,0 0 0,24 10 0,9 9 0,0-1 0,67 18 0,-94-32 0,-1 0 0,18 10 0,-23-10 0,0 0 0,0-1 0,1 0 0,-1-1 0,22 3 0,-8-3 0,0 1 0,-1 1 0,0 2 0,0 0 0,42 21 0,-28-12 0,1-2 0,53 13 0,-14 7 0,55 15 0,-134-49 0,17 6 0,-1 0 0,1-1 0,26 4 0,-31-7 0,0 1 0,-1 0 0,1 1 0,16 8 0,-20-8 0,2 0 0,-1-1 0,0 0 0,1-1 0,0 0 0,0-1 0,11 2 0,22-3 0,-30-2 0,-1 2 0,0-1 0,0 2 0,1-1 0,-1 2 0,25 8 0,15 8 0,65 14 0,-66-22 0,-28-7 0,37 12 0,-34-8 0,41 7 0,13 3 0,-60-13 0,0 0 0,32 1 0,-32-4 0,-1 1 0,0 0 0,21 7 0,0 1 0,0-2 0,0-2 0,72 3 0,-77-7 0,104 15 0,23 10 0,-107-17 0,99 8 0,-125-16 0,0 1 0,-1 1 0,40 13 0,21 4 0,13-1 0,143 24 0,-155-27 0,-64-11 0,0-2 0,45 4 0,174 13-604,-95-5 597,-78-9 7,67 3 0,69 9-670,-140-10 282,94 0 0,-98-11 388,-13-1 0,1 2 0,-1 2 0,94 17 0,-97-10 0,1-3 0,-1-2 0,77-3 0,-97-1 0,8 2 0,1 2 0,46 10 0,-41-6 0,54 3 0,-24-5 320,96 22 0,-22-3 118,-36-8-327,51 6-120,34 9 8,-118-17-1014,-28-6 889,35 7 100,-1-4 1,95 2-1,171 15 26,-246-17 0,426 3-2193,-175-14 994,-222 9 1199,43 1 0,781-12 1218,-921 3-588,0 1 0,49 12-1,-50-8-680,1-1 0,51 1 0,71 5 52,-91-5-1,3 1 247,66 3 440,-15-1-687,2 0 0,-76-10-18,266 11-356,144-1-2838,-282-12 2467,3956 2 745,-3955-10 0,-5-1 0,-3 2 0,-1-1 0,137-12-242,-182 10 181,-4 6 307,-65 5-50,56-8 1,1 1 1946,-74 7-687,54-9-1,155-19-917,-237 28-518,109-17-20,-25 0 0,32-4 0,-91 17 0,-1-1 0,49-17 0,-9 2 0,-15 3 0,15-4 0,-13 8 0,94-36 0,-127 41 8,42-7 1,-44 12-279,0-2-1,31-12 1,-35 11 270,0 1 0,0 1 0,0 1 0,23-2 0,-17 3 0,49-13 0,17-21 502,-63 24-356,53-16 0,103-31-146,-85 20 0,35-12 0,-101 41 0,-15 4 0,1 0 0,29-4 0,-10 3 0,0-2 0,64-25 0,-22 6 0,94-12 0,288-114-488,-433 147 427,60-8 0,3 0 85,-39 0-24,80-34 0,20-8 0,-121 49-210,-1-2 1,0-1 0,-1-1 0,60-36-1,-71 37 415,1 0-1,1 1 1,28-9-1,-25 10 54,0-1 0,30-18-1,-45 24-253,-1-1-1,1 0 0,-1-1 0,-1 0 0,1 0 1,-1-1-1,0 0 0,-1 0 0,0-1 1,0 0-1,-1 0 0,6-11 0,-2 2-3,2 0 0,0 1 0,1 1 0,1 0 0,0 0 0,29-22 0,15-18 0,-24 23 0,-23 23 0,0 0 0,-1-1 0,0 0 0,8-13 0,-7 11 0,-1 1 0,2 1 0,-1 0 0,2 0 0,-1 1 0,28-16 0,-16 12 0,-1-2 0,0 0 0,-2-1 0,0-1 0,-1-1 0,0-1 0,19-27 0,-2-9 0,-22 34 0,33-42 0,-28 38 0,0 0 0,-2-1 0,26-49 0,-10 15 0,-9 21 0,1 1 0,3 1 0,33-35 0,-51 60 0,-1-1 0,16-28 0,-18 28 0,1 1 0,0 0 0,18-20 0,-8 12 0,-1 0 0,-1-1 0,18-31 0,-21 27 0,-2-2 0,18-54 0,-26 72 0,1 1 0,0-1 0,1 1 0,0 0 0,0 0 0,1 1 0,8-9 0,17-22 0,-17 14 0,18-38 0,-20 37 0,23-37 0,-17 36 0,-1-1 0,-2-1 0,-1 0 0,18-50 0,-15 29 0,-8 24 0,13-52 0,-20 63 0,2 1 0,0 0 0,11-23 0,-9 23 0,-1 1 0,0-2 0,5-20 0,-5 5 0,1 1 0,2 0 0,14-35 0,-18 50 0,0 0 0,-1 0 0,-1-1 0,3-23 0,6-28 0,0 23 0,-6 26 0,0-1 0,-2 0 0,0 0 0,-1-1 0,0-24 0,-1 20 0,0 0 0,1 1 0,7-27 0,3-17 0,-12 65 0,-1 0 0,0 1 0,1-1 0,-1 0 0,0 0 0,0 0 0,0 0 0,0 0 0,0 0 0,0 0 0,0 0 0,0 1 0,0-1 0,0 0 0,-1 0 0,1 0 0,0 0 0,-1 0 0,1 0 0,0 1 0,-1-1 0,1 0 0,-1 0 0,1 1 0,-1-1 0,0 0 0,1 1 0,-1-1 0,0 0 0,1 1 0,-1-1 0,0 1 0,0-1 0,0 1 0,1 0 0,-1-1 0,0 1 0,0 0 0,0-1 0,0 1 0,0 0 0,0 0 0,1 0 0,-1 0 0,0 0 0,0 0 0,0 0 0,0 0 0,0 0 0,0 0 0,0 1 0,0-1 0,1 0 0,-2 1 0,-2 0 0,0 0 0,0 1 0,0-1 0,1 1 0,-1 0 0,0 0 0,1 0 0,-1 1 0,1-1 0,0 1 0,-3 3 0,-6 11 0,1 1 0,-17 36 0,21-37 0,-2 0 0,0-1 0,-1 0 0,-13 16 0,9-17 0,-1-1 0,0 0 0,-19 12 0,15-12 0,-30 29 0,43-38 0,0-1 0,1 0 0,-2 0 0,-11 6 0,-20 13 0,36-21 0,0-1 0,1 0 0,-1 1 0,0-1 0,1 1 0,0 0 0,-1 0 0,1-1 0,0 1 0,0 0 0,0 0 0,0 0 0,0 0 0,0 0 0,0 4 0,2 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20.0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24575,'4'1'0,"-1"0"0,0 0 0,0 1 0,0-1 0,0 1 0,0 0 0,-1 0 0,1 0 0,0 0 0,-1 1 0,0-1 0,1 1 0,1 2 0,9 8 0,19 15 0,2-3 0,62 37 0,-85-55-195,0 1 0,-1-1 0,0 2 0,0 0 0,-1 0 0,12 15 0,-14-15-6631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https://news.ycombinator.com/item?id=8820808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https://www.dropbox.com/s/a0lhsmzeh68wk1i/NTFS.001?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  <a:p>
            <a:endParaRPr lang="en-US" sz="2000" dirty="0"/>
          </a:p>
          <a:p>
            <a:r>
              <a:rPr lang="en-US" sz="2000" dirty="0"/>
              <a:t>https://www.gnu.org/software/grep/manual/html_node/Basic-vs-Extended.html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4.xml"/><Relationship Id="rId39" Type="http://schemas.openxmlformats.org/officeDocument/2006/relationships/customXml" Target="../ink/ink20.xml"/><Relationship Id="rId34" Type="http://schemas.openxmlformats.org/officeDocument/2006/relationships/image" Target="../media/image70.png"/><Relationship Id="rId42" Type="http://schemas.openxmlformats.org/officeDocument/2006/relationships/image" Target="../media/image74.png"/><Relationship Id="rId47" Type="http://schemas.openxmlformats.org/officeDocument/2006/relationships/customXml" Target="../ink/ink24.xml"/><Relationship Id="rId50" Type="http://schemas.openxmlformats.org/officeDocument/2006/relationships/image" Target="../media/image78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68" Type="http://schemas.openxmlformats.org/officeDocument/2006/relationships/image" Target="../media/image80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29" Type="http://schemas.openxmlformats.org/officeDocument/2006/relationships/customXml" Target="../ink/ink15.xml"/><Relationship Id="rId32" Type="http://schemas.openxmlformats.org/officeDocument/2006/relationships/image" Target="../media/image69.png"/><Relationship Id="rId37" Type="http://schemas.openxmlformats.org/officeDocument/2006/relationships/customXml" Target="../ink/ink19.xml"/><Relationship Id="rId40" Type="http://schemas.openxmlformats.org/officeDocument/2006/relationships/image" Target="../media/image73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62.png"/><Relationship Id="rId66" Type="http://schemas.openxmlformats.org/officeDocument/2006/relationships/image" Target="../media/image67.png"/><Relationship Id="rId5" Type="http://schemas.openxmlformats.org/officeDocument/2006/relationships/image" Target="../media/image55.png"/><Relationship Id="rId61" Type="http://schemas.openxmlformats.org/officeDocument/2006/relationships/customXml" Target="../ink/ink31.xml"/><Relationship Id="rId10" Type="http://schemas.openxmlformats.org/officeDocument/2006/relationships/customXml" Target="../ink/ink13.xml"/><Relationship Id="rId31" Type="http://schemas.openxmlformats.org/officeDocument/2006/relationships/customXml" Target="../ink/ink16.xml"/><Relationship Id="rId44" Type="http://schemas.openxmlformats.org/officeDocument/2006/relationships/image" Target="../media/image75.png"/><Relationship Id="rId52" Type="http://schemas.openxmlformats.org/officeDocument/2006/relationships/image" Target="../media/image79.png"/><Relationship Id="rId60" Type="http://schemas.openxmlformats.org/officeDocument/2006/relationships/image" Target="../media/image63.png"/><Relationship Id="rId65" Type="http://schemas.openxmlformats.org/officeDocument/2006/relationships/customXml" Target="../ink/ink33.xml"/><Relationship Id="rId4" Type="http://schemas.openxmlformats.org/officeDocument/2006/relationships/customXml" Target="../ink/ink10.xml"/><Relationship Id="rId9" Type="http://schemas.openxmlformats.org/officeDocument/2006/relationships/image" Target="../media/image57.png"/><Relationship Id="rId27" Type="http://schemas.openxmlformats.org/officeDocument/2006/relationships/image" Target="../media/image66.png"/><Relationship Id="rId30" Type="http://schemas.openxmlformats.org/officeDocument/2006/relationships/image" Target="../media/image68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77.png"/><Relationship Id="rId56" Type="http://schemas.openxmlformats.org/officeDocument/2006/relationships/image" Target="../media/image60.png"/><Relationship Id="rId64" Type="http://schemas.openxmlformats.org/officeDocument/2006/relationships/image" Target="../media/image65.png"/><Relationship Id="rId8" Type="http://schemas.openxmlformats.org/officeDocument/2006/relationships/customXml" Target="../ink/ink12.xml"/><Relationship Id="rId51" Type="http://schemas.openxmlformats.org/officeDocument/2006/relationships/customXml" Target="../ink/ink26.xml"/><Relationship Id="rId3" Type="http://schemas.openxmlformats.org/officeDocument/2006/relationships/image" Target="../media/image54.png"/><Relationship Id="rId17" Type="http://schemas.openxmlformats.org/officeDocument/2006/relationships/image" Target="../media/image61.png"/><Relationship Id="rId33" Type="http://schemas.openxmlformats.org/officeDocument/2006/relationships/customXml" Target="../ink/ink17.xml"/><Relationship Id="rId38" Type="http://schemas.openxmlformats.org/officeDocument/2006/relationships/image" Target="../media/image72.png"/><Relationship Id="rId46" Type="http://schemas.openxmlformats.org/officeDocument/2006/relationships/image" Target="../media/image76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41" Type="http://schemas.openxmlformats.org/officeDocument/2006/relationships/customXml" Target="../ink/ink21.xml"/><Relationship Id="rId54" Type="http://schemas.openxmlformats.org/officeDocument/2006/relationships/image" Target="../media/image59.png"/><Relationship Id="rId6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28" Type="http://schemas.openxmlformats.org/officeDocument/2006/relationships/image" Target="../media/image58.png"/><Relationship Id="rId36" Type="http://schemas.openxmlformats.org/officeDocument/2006/relationships/image" Target="../media/image71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" Type="http://schemas.openxmlformats.org/officeDocument/2006/relationships/image" Target="../media/image8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5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File search based on metadata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D3693-E194-ECEB-11A6-2290D0647F04}"/>
              </a:ext>
            </a:extLst>
          </p:cNvPr>
          <p:cNvSpPr/>
          <p:nvPr/>
        </p:nvSpPr>
        <p:spPr>
          <a:xfrm>
            <a:off x="0" y="97827"/>
            <a:ext cx="28071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Find</a:t>
            </a:r>
          </a:p>
        </p:txBody>
      </p:sp>
      <p:pic>
        <p:nvPicPr>
          <p:cNvPr id="1028" name="Picture 4" descr="Carson BigEye Magnifier with Over-sized 5-Inch Lens (HU-20)">
            <a:extLst>
              <a:ext uri="{FF2B5EF4-FFF2-40B4-BE49-F238E27FC236}">
                <a16:creationId xmlns:a16="http://schemas.microsoft.com/office/drawing/2014/main" id="{D0E5CFB5-468A-7512-F937-0ECE3D70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52" y="346869"/>
            <a:ext cx="1544095" cy="155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D3C31-62A3-EA03-D389-F8B2782F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985" y="0"/>
            <a:ext cx="2110576" cy="269733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1D2DA41-18C3-8745-5CB1-4CE6740B1308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C07DFC5-8E5D-832B-2554-0F1E20100AA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5F1D15-006C-E66C-8515-CA91C17745A8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A049F6E-70FB-D0E9-5487-EF49C5F544F1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  <p:pic>
        <p:nvPicPr>
          <p:cNvPr id="3074" name="Picture 2" descr="wildcards – Unravel Sitecore!">
            <a:extLst>
              <a:ext uri="{FF2B5EF4-FFF2-40B4-BE49-F238E27FC236}">
                <a16:creationId xmlns:a16="http://schemas.microsoft.com/office/drawing/2014/main" id="{D935EE1F-8F41-ACB0-9D04-4346AA66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944" y="3678509"/>
            <a:ext cx="1863457" cy="118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3008F64-5115-3037-B074-C03DF568A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645191"/>
              </p:ext>
            </p:extLst>
          </p:nvPr>
        </p:nvGraphicFramePr>
        <p:xfrm>
          <a:off x="7589521" y="5009633"/>
          <a:ext cx="421639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2621">
                  <a:extLst>
                    <a:ext uri="{9D8B030D-6E8A-4147-A177-3AD203B41FA5}">
                      <a16:colId xmlns:a16="http://schemas.microsoft.com/office/drawing/2014/main" val="2737319223"/>
                    </a:ext>
                  </a:extLst>
                </a:gridCol>
                <a:gridCol w="2058311">
                  <a:extLst>
                    <a:ext uri="{9D8B030D-6E8A-4147-A177-3AD203B41FA5}">
                      <a16:colId xmlns:a16="http://schemas.microsoft.com/office/drawing/2014/main" val="2095868791"/>
                    </a:ext>
                  </a:extLst>
                </a:gridCol>
                <a:gridCol w="1405466">
                  <a:extLst>
                    <a:ext uri="{9D8B030D-6E8A-4147-A177-3AD203B41FA5}">
                      <a16:colId xmlns:a16="http://schemas.microsoft.com/office/drawing/2014/main" val="2180693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5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any single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A?B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7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any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32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One character in the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l[pi]</a:t>
                      </a:r>
                      <a:r>
                        <a:rPr lang="en-US" sz="1400" dirty="0" err="1"/>
                        <a:t>st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37229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7203EB12-DDE9-5075-3C14-3319F89AA06B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B091C765-AB80-9D8D-7C47-F81427027FE0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F05C5B0-1C23-4BBB-B22E-800C1FB6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60992"/>
              </p:ext>
            </p:extLst>
          </p:nvPr>
        </p:nvGraphicFramePr>
        <p:xfrm>
          <a:off x="8648251" y="2124702"/>
          <a:ext cx="334772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50804">
                  <a:extLst>
                    <a:ext uri="{9D8B030D-6E8A-4147-A177-3AD203B41FA5}">
                      <a16:colId xmlns:a16="http://schemas.microsoft.com/office/drawing/2014/main" val="520472069"/>
                    </a:ext>
                  </a:extLst>
                </a:gridCol>
                <a:gridCol w="1896916">
                  <a:extLst>
                    <a:ext uri="{9D8B030D-6E8A-4147-A177-3AD203B41FA5}">
                      <a16:colId xmlns:a16="http://schemas.microsoft.com/office/drawing/2014/main" val="3309369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Regex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3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\</a:t>
                      </a:r>
                      <a:r>
                        <a:rPr lang="en-US" dirty="0"/>
                        <a:t>?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+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{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}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|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8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 + { } | 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348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E0911B8-E678-D115-BC20-F2D6EA4CA7F0}"/>
              </a:ext>
            </a:extLst>
          </p:cNvPr>
          <p:cNvSpPr txBox="1"/>
          <p:nvPr/>
        </p:nvSpPr>
        <p:spPr>
          <a:xfrm>
            <a:off x="0" y="6366190"/>
            <a:ext cx="7995684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consecutive upper-case letters in the path, excluding file extension.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F6CD79A-FF8B-C7E4-E8E2-BC7855400F8D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001EF193-474D-8D72-DF0F-459125680597}"/>
              </a:ext>
            </a:extLst>
          </p:cNvPr>
          <p:cNvSpPr txBox="1"/>
          <p:nvPr/>
        </p:nvSpPr>
        <p:spPr>
          <a:xfrm>
            <a:off x="0" y="6376823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BB2A9511-193F-D3A7-4A3D-5EEB65F3F523}"/>
              </a:ext>
            </a:extLst>
          </p:cNvPr>
          <p:cNvSpPr txBox="1"/>
          <p:nvPr/>
        </p:nvSpPr>
        <p:spPr>
          <a:xfrm>
            <a:off x="8769434" y="6366190"/>
            <a:ext cx="3422565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1F41429-C639-DDB5-B7BA-6BEE98272A16}"/>
              </a:ext>
            </a:extLst>
          </p:cNvPr>
          <p:cNvSpPr txBox="1"/>
          <p:nvPr/>
        </p:nvSpPr>
        <p:spPr>
          <a:xfrm>
            <a:off x="0" y="6366190"/>
            <a:ext cx="8382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8AEE7FA-3568-912A-480E-94920B8D7CC2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Review the goal of evidence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should not trust search results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FA18E-93E3-C1C8-E9A9-B99ABE9A2640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F175-3309-428B-958D-BAECCFB7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A632A-5D58-442D-917D-620C245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7" y="1690688"/>
            <a:ext cx="6499225" cy="26410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CB84-B4F2-433B-8EE2-1FC340DF8C29}"/>
              </a:ext>
            </a:extLst>
          </p:cNvPr>
          <p:cNvSpPr/>
          <p:nvPr/>
        </p:nvSpPr>
        <p:spPr>
          <a:xfrm>
            <a:off x="79971" y="3426770"/>
            <a:ext cx="3959257" cy="1220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C19F7-1005-4964-A914-B5407863978E}"/>
              </a:ext>
            </a:extLst>
          </p:cNvPr>
          <p:cNvSpPr/>
          <p:nvPr/>
        </p:nvSpPr>
        <p:spPr>
          <a:xfrm>
            <a:off x="4103331" y="3426769"/>
            <a:ext cx="1802169" cy="11390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E73FE-6EE1-466B-AC5A-B297E7942F3E}"/>
              </a:ext>
            </a:extLst>
          </p:cNvPr>
          <p:cNvSpPr txBox="1"/>
          <p:nvPr/>
        </p:nvSpPr>
        <p:spPr>
          <a:xfrm>
            <a:off x="1514769" y="5351823"/>
            <a:ext cx="1281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0000"/>
                </a:solidFill>
                <a:effectLst/>
              </a:rPr>
              <a:t>ctime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AA392-8878-4B9A-984A-D53C63223301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H="1" flipV="1">
            <a:off x="2059600" y="4647414"/>
            <a:ext cx="96055" cy="704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0BA823-0D65-41F6-934E-F83277F561F5}"/>
              </a:ext>
            </a:extLst>
          </p:cNvPr>
          <p:cNvSpPr txBox="1"/>
          <p:nvPr/>
        </p:nvSpPr>
        <p:spPr>
          <a:xfrm>
            <a:off x="4135284" y="5280564"/>
            <a:ext cx="2509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7030A0"/>
                </a:solidFill>
              </a:rPr>
              <a:t>atime</a:t>
            </a:r>
            <a:r>
              <a:rPr lang="en-US" sz="3200" i="1" dirty="0">
                <a:solidFill>
                  <a:srgbClr val="7030A0"/>
                </a:solidFill>
              </a:rPr>
              <a:t>, </a:t>
            </a:r>
            <a:r>
              <a:rPr lang="en-US" sz="3200" i="1" dirty="0" err="1">
                <a:solidFill>
                  <a:srgbClr val="7030A0"/>
                </a:solidFill>
              </a:rPr>
              <a:t>mtime</a:t>
            </a:r>
            <a:endParaRPr lang="en-US" sz="3200" i="1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87927-E885-4937-A10D-EEA0944170AF}"/>
              </a:ext>
            </a:extLst>
          </p:cNvPr>
          <p:cNvCxnSpPr/>
          <p:nvPr/>
        </p:nvCxnSpPr>
        <p:spPr>
          <a:xfrm flipH="1" flipV="1">
            <a:off x="5049330" y="4565778"/>
            <a:ext cx="96055" cy="7044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9C4644-B223-45CF-94D4-AA6CFE861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83844"/>
              </p:ext>
            </p:extLst>
          </p:nvPr>
        </p:nvGraphicFramePr>
        <p:xfrm>
          <a:off x="7463903" y="1820711"/>
          <a:ext cx="4367714" cy="3752240"/>
        </p:xfrm>
        <a:graphic>
          <a:graphicData uri="http://schemas.openxmlformats.org/drawingml/2006/table">
            <a:tbl>
              <a:tblPr/>
              <a:tblGrid>
                <a:gridCol w="604972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3762742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atime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(data units)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grep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en-GB" sz="1500" dirty="0">
                          <a:effectLst/>
                        </a:rPr>
                        <a:t>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stat</a:t>
                      </a:r>
                      <a:r>
                        <a:rPr lang="en-GB" sz="1500" dirty="0">
                          <a:effectLst/>
                        </a:rPr>
                        <a:t>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mtime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Modify (data units) time</a:t>
                      </a:r>
                      <a:r>
                        <a:rPr lang="en-GB" sz="1500" dirty="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ctime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(file names/metadata)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26AAFAA5-5859-405A-04C1-3DDA39E18E3A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36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01" y="113711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967740" y="113711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967739" y="190225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967738" y="254329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967737" y="358000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967736" y="428309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967735" y="526482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31B59-1EF2-4AC9-B3F0-800ADC43B691}"/>
              </a:ext>
            </a:extLst>
          </p:cNvPr>
          <p:cNvSpPr txBox="1"/>
          <p:nvPr/>
        </p:nvSpPr>
        <p:spPr>
          <a:xfrm>
            <a:off x="8953500" y="2110740"/>
            <a:ext cx="23145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modified time (</a:t>
            </a:r>
            <a:r>
              <a:rPr lang="en-US" i="1" dirty="0" err="1"/>
              <a:t>mtime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CD601A-C53B-4765-ABD6-2E2889E7AAE5}"/>
              </a:ext>
            </a:extLst>
          </p:cNvPr>
          <p:cNvCxnSpPr/>
          <p:nvPr/>
        </p:nvCxnSpPr>
        <p:spPr>
          <a:xfrm flipH="1">
            <a:off x="8389620" y="2480072"/>
            <a:ext cx="1043940" cy="46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761DC373-5286-6C0D-5F58-6A1EFB56C316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recreate the file changing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639"/>
            <a:ext cx="8084820" cy="2337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6FAB9-87C7-45E0-9B36-660C30464E64}"/>
              </a:ext>
            </a:extLst>
          </p:cNvPr>
          <p:cNvSpPr txBox="1"/>
          <p:nvPr/>
        </p:nvSpPr>
        <p:spPr>
          <a:xfrm>
            <a:off x="2781300" y="4852154"/>
            <a:ext cx="6050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Coordinated Universal Time is 4 hours ahead of Eastern Time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B57E5-F2D4-4BCA-A11B-1D53B9CF6B79}"/>
              </a:ext>
            </a:extLst>
          </p:cNvPr>
          <p:cNvCxnSpPr/>
          <p:nvPr/>
        </p:nvCxnSpPr>
        <p:spPr>
          <a:xfrm flipH="1" flipV="1">
            <a:off x="5242560" y="4076700"/>
            <a:ext cx="243840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E5FD36-5FDA-CEE3-6815-C42E4336605C}"/>
              </a:ext>
            </a:extLst>
          </p:cNvPr>
          <p:cNvSpPr txBox="1"/>
          <p:nvPr/>
        </p:nvSpPr>
        <p:spPr>
          <a:xfrm>
            <a:off x="1216049" y="5574268"/>
            <a:ext cx="732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Observing the timestamp change after using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cp</a:t>
            </a:r>
            <a:r>
              <a:rPr lang="en-US" dirty="0">
                <a:latin typeface="Arial Rounded MT Bold" panose="020F0704030504030204" pitchFamily="34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mv</a:t>
            </a:r>
            <a:r>
              <a:rPr lang="en-US" dirty="0">
                <a:latin typeface="Arial Rounded MT Bold" panose="020F0704030504030204" pitchFamily="34" charset="0"/>
              </a:rPr>
              <a:t> command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C230D51-C1EE-C001-8C5D-598F18EE3AB5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89B664C-CB56-60BE-56E9-D64E18094A55}"/>
              </a:ext>
            </a:extLst>
          </p:cNvPr>
          <p:cNvSpPr txBox="1"/>
          <p:nvPr/>
        </p:nvSpPr>
        <p:spPr>
          <a:xfrm>
            <a:off x="0" y="6414416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2054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8C6DEE9-B905-A102-4D76-CDFAE1553975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mtime</a:t>
            </a:r>
            <a:r>
              <a:rPr lang="en-US" dirty="0"/>
              <a:t> doesn’t change, but </a:t>
            </a:r>
            <a:r>
              <a:rPr lang="en-US" dirty="0" err="1"/>
              <a:t>atime</a:t>
            </a:r>
            <a:r>
              <a:rPr lang="en-US" dirty="0"/>
              <a:t> changed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2D1D6631-3077-53B9-9E20-5295E3AB93E8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8B763AC-3D26-F138-FD28-FAEE519C6818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1A4E56F-C1C9-FB24-AEDC-40A1287C1DCF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0EBA36-D7A8-5498-0727-71751DC8697E}"/>
              </a:ext>
            </a:extLst>
          </p:cNvPr>
          <p:cNvGrpSpPr/>
          <p:nvPr/>
        </p:nvGrpSpPr>
        <p:grpSpPr>
          <a:xfrm>
            <a:off x="6144394" y="2742437"/>
            <a:ext cx="3396600" cy="321480"/>
            <a:chOff x="5767615" y="2665745"/>
            <a:chExt cx="33966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DEBBEA-795C-A3C9-A650-1507848701F7}"/>
                    </a:ext>
                  </a:extLst>
                </p14:cNvPr>
                <p14:cNvContentPartPr/>
                <p14:nvPr/>
              </p14:nvContentPartPr>
              <p14:xfrm>
                <a:off x="5767615" y="2827025"/>
                <a:ext cx="3396600" cy="2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DEBBEA-795C-A3C9-A650-1507848701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8615" y="2818025"/>
                  <a:ext cx="3414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971F8E-B2F6-3EDA-2F01-BCB67AB08FF4}"/>
                    </a:ext>
                  </a:extLst>
                </p14:cNvPr>
                <p14:cNvContentPartPr/>
                <p14:nvPr/>
              </p14:nvContentPartPr>
              <p14:xfrm>
                <a:off x="8974855" y="2665745"/>
                <a:ext cx="184320" cy="321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971F8E-B2F6-3EDA-2F01-BCB67AB08F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6215" y="2656745"/>
                  <a:ext cx="20196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977FEE-64B5-A284-2653-F5633ACD7E43}"/>
                  </a:ext>
                </a:extLst>
              </p14:cNvPr>
              <p14:cNvContentPartPr/>
              <p14:nvPr/>
            </p14:nvContentPartPr>
            <p14:xfrm>
              <a:off x="7988314" y="2707157"/>
              <a:ext cx="21240" cy="23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977FEE-64B5-A284-2653-F5633ACD7E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9314" y="2698517"/>
                <a:ext cx="388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8CF64A-DC33-11CD-0E53-780C837869B0}"/>
                  </a:ext>
                </a:extLst>
              </p14:cNvPr>
              <p14:cNvContentPartPr/>
              <p14:nvPr/>
            </p14:nvContentPartPr>
            <p14:xfrm>
              <a:off x="6207394" y="2658197"/>
              <a:ext cx="29880" cy="216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8CF64A-DC33-11CD-0E53-780C837869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89754" y="2640197"/>
                <a:ext cx="655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32324C4-AC7D-3E82-BF04-0108ED88D5AF}"/>
                  </a:ext>
                </a:extLst>
              </p14:cNvPr>
              <p14:cNvContentPartPr/>
              <p14:nvPr/>
            </p14:nvContentPartPr>
            <p14:xfrm>
              <a:off x="10367695" y="4297265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32324C4-AC7D-3E82-BF04-0108ED88D5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58695" y="42886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E79D0A8-0512-1B8D-C4B3-E286448FE42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27227" y="2738824"/>
            <a:ext cx="1358974" cy="4161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3D413A2-006D-A7A4-C982-56FDDBBE15B0}"/>
              </a:ext>
            </a:extLst>
          </p:cNvPr>
          <p:cNvGrpSpPr/>
          <p:nvPr/>
        </p:nvGrpSpPr>
        <p:grpSpPr>
          <a:xfrm>
            <a:off x="8286900" y="2986800"/>
            <a:ext cx="127440" cy="450000"/>
            <a:chOff x="8286900" y="2986800"/>
            <a:chExt cx="12744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603903-0142-D74C-1403-D1DF42773695}"/>
                    </a:ext>
                  </a:extLst>
                </p14:cNvPr>
                <p14:cNvContentPartPr/>
                <p14:nvPr/>
              </p14:nvContentPartPr>
              <p14:xfrm>
                <a:off x="8316060" y="3003000"/>
                <a:ext cx="12600" cy="433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603903-0142-D74C-1403-D1DF427736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07420" y="2994360"/>
                  <a:ext cx="302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5490BE-15DE-7DB7-93F7-81AFA4087FD9}"/>
                    </a:ext>
                  </a:extLst>
                </p14:cNvPr>
                <p14:cNvContentPartPr/>
                <p14:nvPr/>
              </p14:nvContentPartPr>
              <p14:xfrm>
                <a:off x="8343780" y="2986800"/>
                <a:ext cx="70560" cy="7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5490BE-15DE-7DB7-93F7-81AFA4087F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34780" y="2977800"/>
                  <a:ext cx="88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DE943C-EC81-FD34-F04E-FE120F9B7A60}"/>
                    </a:ext>
                  </a:extLst>
                </p14:cNvPr>
                <p14:cNvContentPartPr/>
                <p14:nvPr/>
              </p14:nvContentPartPr>
              <p14:xfrm>
                <a:off x="8286900" y="3009480"/>
                <a:ext cx="64800" cy="2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DE943C-EC81-FD34-F04E-FE120F9B7A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77900" y="3000840"/>
                  <a:ext cx="824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B7B6F3-2830-1245-7486-7302C5F34AB9}"/>
              </a:ext>
            </a:extLst>
          </p:cNvPr>
          <p:cNvGrpSpPr/>
          <p:nvPr/>
        </p:nvGrpSpPr>
        <p:grpSpPr>
          <a:xfrm>
            <a:off x="8727900" y="2971320"/>
            <a:ext cx="152640" cy="427680"/>
            <a:chOff x="8727900" y="2971320"/>
            <a:chExt cx="15264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A415E1-D8B5-D093-A405-079D86461A1A}"/>
                    </a:ext>
                  </a:extLst>
                </p14:cNvPr>
                <p14:cNvContentPartPr/>
                <p14:nvPr/>
              </p14:nvContentPartPr>
              <p14:xfrm>
                <a:off x="8727900" y="3001200"/>
                <a:ext cx="57960" cy="39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A415E1-D8B5-D093-A405-079D86461A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18900" y="2992200"/>
                  <a:ext cx="756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7A225C-4264-1E5F-99A8-86A4F5C5558C}"/>
                    </a:ext>
                  </a:extLst>
                </p14:cNvPr>
                <p14:cNvContentPartPr/>
                <p14:nvPr/>
              </p14:nvContentPartPr>
              <p14:xfrm>
                <a:off x="8785500" y="2971320"/>
                <a:ext cx="95040" cy="72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7A225C-4264-1E5F-99A8-86A4F5C5558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76500" y="2962680"/>
                  <a:ext cx="1126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B23FF5-DDD5-FF8A-A05E-CB37FECA9FB2}"/>
              </a:ext>
            </a:extLst>
          </p:cNvPr>
          <p:cNvGrpSpPr/>
          <p:nvPr/>
        </p:nvGrpSpPr>
        <p:grpSpPr>
          <a:xfrm>
            <a:off x="6990034" y="2901108"/>
            <a:ext cx="993240" cy="544320"/>
            <a:chOff x="5140860" y="2915160"/>
            <a:chExt cx="99324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9F5CA7-3B83-9A71-F1FE-610DC27F7E3C}"/>
                    </a:ext>
                  </a:extLst>
                </p14:cNvPr>
                <p14:cNvContentPartPr/>
                <p14:nvPr/>
              </p14:nvContentPartPr>
              <p14:xfrm>
                <a:off x="5140860" y="2915160"/>
                <a:ext cx="993240" cy="3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9F5CA7-3B83-9A71-F1FE-610DC27F7E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32220" y="2906520"/>
                  <a:ext cx="1010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F6F7CA-FE48-F8C5-65A4-AD74336AA1C7}"/>
                    </a:ext>
                  </a:extLst>
                </p14:cNvPr>
                <p14:cNvContentPartPr/>
                <p14:nvPr/>
              </p14:nvContentPartPr>
              <p14:xfrm>
                <a:off x="5255340" y="3023160"/>
                <a:ext cx="78480" cy="39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F6F7CA-FE48-F8C5-65A4-AD74336AA1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46700" y="3014520"/>
                  <a:ext cx="961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50D09D-6988-E090-8022-3EE27E8236D9}"/>
                    </a:ext>
                  </a:extLst>
                </p14:cNvPr>
                <p14:cNvContentPartPr/>
                <p14:nvPr/>
              </p14:nvContentPartPr>
              <p14:xfrm>
                <a:off x="5288100" y="3040080"/>
                <a:ext cx="137160" cy="5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50D09D-6988-E090-8022-3EE27E8236D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79100" y="3031440"/>
                  <a:ext cx="154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A95D50-EC08-CF84-95A0-E34237E3C079}"/>
                    </a:ext>
                  </a:extLst>
                </p14:cNvPr>
                <p14:cNvContentPartPr/>
                <p14:nvPr/>
              </p14:nvContentPartPr>
              <p14:xfrm>
                <a:off x="5596980" y="3050520"/>
                <a:ext cx="41400" cy="31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A95D50-EC08-CF84-95A0-E34237E3C0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88340" y="3041520"/>
                  <a:ext cx="59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EE17F0-95AD-EA70-3B1A-6ACAF6FCB961}"/>
                    </a:ext>
                  </a:extLst>
                </p14:cNvPr>
                <p14:cNvContentPartPr/>
                <p14:nvPr/>
              </p14:nvContentPartPr>
              <p14:xfrm>
                <a:off x="5630820" y="3078240"/>
                <a:ext cx="110160" cy="6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EE17F0-95AD-EA70-3B1A-6ACAF6FCB96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21820" y="3069600"/>
                  <a:ext cx="127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1BA7C3-83FC-B3AB-E8EB-E4FBB4DD5A30}"/>
                    </a:ext>
                  </a:extLst>
                </p14:cNvPr>
                <p14:cNvContentPartPr/>
                <p14:nvPr/>
              </p14:nvContentPartPr>
              <p14:xfrm>
                <a:off x="5638380" y="3352560"/>
                <a:ext cx="7560" cy="106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1BA7C3-83FC-B3AB-E8EB-E4FBB4DD5A3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29380" y="3343920"/>
                  <a:ext cx="25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A3C502-6D3D-9E85-A0BF-120491E24503}"/>
                    </a:ext>
                  </a:extLst>
                </p14:cNvPr>
                <p14:cNvContentPartPr/>
                <p14:nvPr/>
              </p14:nvContentPartPr>
              <p14:xfrm>
                <a:off x="5246340" y="3040080"/>
                <a:ext cx="57240" cy="10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A3C502-6D3D-9E85-A0BF-120491E245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37340" y="3031440"/>
                  <a:ext cx="7488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F26F47E-EECD-A2B0-2F9A-693755C3D512}"/>
                  </a:ext>
                </a:extLst>
              </p14:cNvPr>
              <p14:cNvContentPartPr/>
              <p14:nvPr/>
            </p14:nvContentPartPr>
            <p14:xfrm>
              <a:off x="6202884" y="2911270"/>
              <a:ext cx="829080" cy="10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F26F47E-EECD-A2B0-2F9A-693755C3D51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93884" y="2902270"/>
                <a:ext cx="8467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E4809CA-29E7-B4FC-5A86-D1A9D6C19BAC}"/>
              </a:ext>
            </a:extLst>
          </p:cNvPr>
          <p:cNvGrpSpPr/>
          <p:nvPr/>
        </p:nvGrpSpPr>
        <p:grpSpPr>
          <a:xfrm>
            <a:off x="6574044" y="3030790"/>
            <a:ext cx="146520" cy="400320"/>
            <a:chOff x="6574044" y="3030790"/>
            <a:chExt cx="14652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1FCB6C-B307-C9F6-29BD-964D5CA75F09}"/>
                    </a:ext>
                  </a:extLst>
                </p14:cNvPr>
                <p14:cNvContentPartPr/>
                <p14:nvPr/>
              </p14:nvContentPartPr>
              <p14:xfrm>
                <a:off x="6574044" y="3030790"/>
                <a:ext cx="95760" cy="400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1FCB6C-B307-C9F6-29BD-964D5CA75F0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65404" y="3022150"/>
                  <a:ext cx="1134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3334FF4-2169-DCFC-9068-9C3CDC0C447D}"/>
                    </a:ext>
                  </a:extLst>
                </p14:cNvPr>
                <p14:cNvContentPartPr/>
                <p14:nvPr/>
              </p14:nvContentPartPr>
              <p14:xfrm>
                <a:off x="6648564" y="3040510"/>
                <a:ext cx="72000" cy="2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3334FF4-2169-DCFC-9068-9C3CDC0C44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39924" y="3031870"/>
                  <a:ext cx="896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90D9087-25B6-2DDC-EF6D-D65286AAE244}"/>
                  </a:ext>
                </a:extLst>
              </p14:cNvPr>
              <p14:cNvContentPartPr/>
              <p14:nvPr/>
            </p14:nvContentPartPr>
            <p14:xfrm>
              <a:off x="8094684" y="2399350"/>
              <a:ext cx="1390320" cy="265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90D9087-25B6-2DDC-EF6D-D65286AAE24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85684" y="2390710"/>
                <a:ext cx="1407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D8A72A9-CA5E-3893-AA43-A82C988DDE70}"/>
                  </a:ext>
                </a:extLst>
              </p14:cNvPr>
              <p14:cNvContentPartPr/>
              <p14:nvPr/>
            </p14:nvContentPartPr>
            <p14:xfrm>
              <a:off x="8470524" y="2041150"/>
              <a:ext cx="173160" cy="252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D8A72A9-CA5E-3893-AA43-A82C988DDE7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461524" y="2032510"/>
                <a:ext cx="1908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188D481-0AAB-44AF-967C-FD857AAB1933}"/>
                  </a:ext>
                </a:extLst>
              </p14:cNvPr>
              <p14:cNvContentPartPr/>
              <p14:nvPr/>
            </p14:nvContentPartPr>
            <p14:xfrm>
              <a:off x="8484564" y="2735590"/>
              <a:ext cx="261720" cy="36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188D481-0AAB-44AF-967C-FD857AAB193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475564" y="2726590"/>
                <a:ext cx="27936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1A072B46-93BE-DF33-B01C-BD83489C5D8E}"/>
              </a:ext>
            </a:extLst>
          </p:cNvPr>
          <p:cNvGrpSpPr/>
          <p:nvPr/>
        </p:nvGrpSpPr>
        <p:grpSpPr>
          <a:xfrm>
            <a:off x="6769164" y="2551630"/>
            <a:ext cx="214920" cy="254880"/>
            <a:chOff x="6769164" y="2551630"/>
            <a:chExt cx="2149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C36FB9-8985-91E5-A8EB-D1C4B546CAAF}"/>
                    </a:ext>
                  </a:extLst>
                </p14:cNvPr>
                <p14:cNvContentPartPr/>
                <p14:nvPr/>
              </p14:nvContentPartPr>
              <p14:xfrm>
                <a:off x="6769164" y="2667910"/>
                <a:ext cx="214920" cy="4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C36FB9-8985-91E5-A8EB-D1C4B546CAA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60164" y="2658910"/>
                  <a:ext cx="232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28A87E-CEDA-3829-21A0-008FF0A86424}"/>
                    </a:ext>
                  </a:extLst>
                </p14:cNvPr>
                <p14:cNvContentPartPr/>
                <p14:nvPr/>
              </p14:nvContentPartPr>
              <p14:xfrm>
                <a:off x="6882204" y="2551630"/>
                <a:ext cx="360" cy="254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28A87E-CEDA-3829-21A0-008FF0A864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73564" y="2542630"/>
                  <a:ext cx="18000" cy="272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B0993B47-1B4A-DB51-29FC-CDE120A05914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C4F7730-C3C1-BBA9-1410-F9902E9A7E95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E552E8-AC20-B9BF-6785-69E04CEA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063" y="5082816"/>
            <a:ext cx="933297" cy="588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A4E00-2FCD-3EFD-A657-3E3C7BC0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981" y="3330219"/>
            <a:ext cx="933297" cy="588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who, when, what, 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 (list directory contents, simply file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search)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find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(search for file names based on file </a:t>
            </a:r>
            <a:r>
              <a:rPr lang="en-US" dirty="0">
                <a:solidFill>
                  <a:srgbClr val="FF0000"/>
                </a:solidFill>
              </a:rPr>
              <a:t>attributes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grep (search for file names based on file </a:t>
            </a:r>
            <a:r>
              <a:rPr lang="en-US" dirty="0">
                <a:solidFill>
                  <a:srgbClr val="FF0000"/>
                </a:solidFill>
              </a:rPr>
              <a:t>content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locate, which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7A303-37F3-6080-A750-F8A9213A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298" y="2301846"/>
            <a:ext cx="4184449" cy="170041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0CFF9E-8601-4B89-4CF2-768C25C7CFA6}"/>
              </a:ext>
            </a:extLst>
          </p:cNvPr>
          <p:cNvGrpSpPr/>
          <p:nvPr/>
        </p:nvGrpSpPr>
        <p:grpSpPr>
          <a:xfrm>
            <a:off x="1461849" y="3586625"/>
            <a:ext cx="6220440" cy="831960"/>
            <a:chOff x="1461849" y="3586625"/>
            <a:chExt cx="6220440" cy="8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49504C-B264-5E8E-68FB-836685998E16}"/>
                    </a:ext>
                  </a:extLst>
                </p14:cNvPr>
                <p14:cNvContentPartPr/>
                <p14:nvPr/>
              </p14:nvContentPartPr>
              <p14:xfrm>
                <a:off x="1461849" y="4053545"/>
                <a:ext cx="424080" cy="365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49504C-B264-5E8E-68FB-836685998E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2849" y="4044905"/>
                  <a:ext cx="441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481BE5-5BC7-5EB8-2C68-FF57F7B7E6F5}"/>
                    </a:ext>
                  </a:extLst>
                </p14:cNvPr>
                <p14:cNvContentPartPr/>
                <p14:nvPr/>
              </p14:nvContentPartPr>
              <p14:xfrm>
                <a:off x="2053689" y="3692465"/>
                <a:ext cx="5626440" cy="47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481BE5-5BC7-5EB8-2C68-FF57F7B7E6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5049" y="3683465"/>
                  <a:ext cx="56440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BDB7EF-C93B-60E8-57B1-8FE7BBF6EFBE}"/>
                    </a:ext>
                  </a:extLst>
                </p14:cNvPr>
                <p14:cNvContentPartPr/>
                <p14:nvPr/>
              </p14:nvContentPartPr>
              <p14:xfrm>
                <a:off x="7546929" y="3586625"/>
                <a:ext cx="135360" cy="24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BDB7EF-C93B-60E8-57B1-8FE7BBF6EF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38289" y="3577985"/>
                  <a:ext cx="15300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DB5A58-25A2-344A-4D2C-7293CBE4C86E}"/>
                  </a:ext>
                </a:extLst>
              </p14:cNvPr>
              <p14:cNvContentPartPr/>
              <p14:nvPr/>
            </p14:nvContentPartPr>
            <p14:xfrm>
              <a:off x="1426929" y="4436585"/>
              <a:ext cx="909000" cy="431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DB5A58-25A2-344A-4D2C-7293CBE4C8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8289" y="4427585"/>
                <a:ext cx="92664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3B9B21-336B-9946-1D00-FF5C87D92D10}"/>
              </a:ext>
            </a:extLst>
          </p:cNvPr>
          <p:cNvGrpSpPr/>
          <p:nvPr/>
        </p:nvGrpSpPr>
        <p:grpSpPr>
          <a:xfrm>
            <a:off x="2384169" y="3924665"/>
            <a:ext cx="6852600" cy="718200"/>
            <a:chOff x="2384169" y="3924665"/>
            <a:chExt cx="685260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B94A64-06AA-B8BD-2F7E-586293CF5A53}"/>
                    </a:ext>
                  </a:extLst>
                </p14:cNvPr>
                <p14:cNvContentPartPr/>
                <p14:nvPr/>
              </p14:nvContentPartPr>
              <p14:xfrm>
                <a:off x="2384169" y="3937985"/>
                <a:ext cx="6852600" cy="70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B94A64-06AA-B8BD-2F7E-586293CF5A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5169" y="3929345"/>
                  <a:ext cx="687024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5B91E2-5E71-D1FF-A4B4-1D7D2B73F2D2}"/>
                    </a:ext>
                  </a:extLst>
                </p14:cNvPr>
                <p14:cNvContentPartPr/>
                <p14:nvPr/>
              </p14:nvContentPartPr>
              <p14:xfrm>
                <a:off x="9219849" y="3924665"/>
                <a:ext cx="15480" cy="14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5B91E2-5E71-D1FF-A4B4-1D7D2B73F2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11209" y="3915665"/>
                  <a:ext cx="331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EC2897E-B4F1-C61A-CC8B-BA47E630302E}"/>
                  </a:ext>
                </a:extLst>
              </p14:cNvPr>
              <p14:cNvContentPartPr/>
              <p14:nvPr/>
            </p14:nvContentPartPr>
            <p14:xfrm>
              <a:off x="1566969" y="4909265"/>
              <a:ext cx="684360" cy="36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EC2897E-B4F1-C61A-CC8B-BA47E63030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7969" y="4900625"/>
                <a:ext cx="70200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6E95E11-F9C4-4847-C456-BBB8F1811505}"/>
              </a:ext>
            </a:extLst>
          </p:cNvPr>
          <p:cNvGrpSpPr/>
          <p:nvPr/>
        </p:nvGrpSpPr>
        <p:grpSpPr>
          <a:xfrm>
            <a:off x="2257449" y="3925385"/>
            <a:ext cx="8607240" cy="1611360"/>
            <a:chOff x="2257449" y="3925385"/>
            <a:chExt cx="8607240" cy="16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EC83FA7-5B47-4D68-8E46-6A094076E8C1}"/>
                    </a:ext>
                  </a:extLst>
                </p14:cNvPr>
                <p14:cNvContentPartPr/>
                <p14:nvPr/>
              </p14:nvContentPartPr>
              <p14:xfrm>
                <a:off x="2257449" y="3925385"/>
                <a:ext cx="8502480" cy="161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EC83FA7-5B47-4D68-8E46-6A094076E8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48449" y="3916745"/>
                  <a:ext cx="8520120" cy="16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A55329-FCFA-3B97-61E1-6F61B7CE876E}"/>
                    </a:ext>
                  </a:extLst>
                </p14:cNvPr>
                <p14:cNvContentPartPr/>
                <p14:nvPr/>
              </p14:nvContentPartPr>
              <p14:xfrm>
                <a:off x="10754529" y="3952745"/>
                <a:ext cx="110160" cy="8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A55329-FCFA-3B97-61E1-6F61B7CE87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45529" y="3944105"/>
                  <a:ext cx="12780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7E12B45-57FE-3E26-3572-06545AC3310F}"/>
              </a:ext>
            </a:extLst>
          </p:cNvPr>
          <p:cNvSpPr/>
          <p:nvPr/>
        </p:nvSpPr>
        <p:spPr>
          <a:xfrm rot="14459093">
            <a:off x="8668819" y="4428766"/>
            <a:ext cx="571818" cy="173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0A86986-8DA5-4CF3-2A3C-80D7303F564D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7DBE9CF-4B6D-24B9-EC5B-B75BDE3F976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files that were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1EA5A96-6CF5-64A2-2700-4E88997D397C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80419E7-4F70-77D8-A2FC-CB2084C4A7B8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were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C12F5C7-53BD-6A54-CA84-41686AFBF0E9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files that size that is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8647271-E4C4-197E-E2F9-991452681427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7F00C31-0604-E36F-5719-710B8394BA61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D89C4C09-05F4-CEA6-332F-CBD747559ECF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20 – 40 bytes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D562954-B9F9-DEA3-2C44-D94B270166BB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7C0057E-6BC4-FE12-34AD-3BD24E8EB58B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not trust search results?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98CA269-821F-7FD9-61A4-CF67EBDDD57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for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</a:t>
            </a:r>
          </a:p>
          <a:p>
            <a:pPr lvl="1"/>
            <a:r>
              <a:rPr lang="en-GB" dirty="0"/>
              <a:t>file date (timestamps), </a:t>
            </a:r>
          </a:p>
          <a:p>
            <a:pPr lvl="1"/>
            <a:r>
              <a:rPr lang="en-GB" dirty="0"/>
              <a:t>file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F7855-29AA-CE88-0A68-5CF8CBD2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64" y="19528"/>
            <a:ext cx="7295136" cy="2090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5CC15-6354-C73F-064F-DFCBB7426234}"/>
              </a:ext>
            </a:extLst>
          </p:cNvPr>
          <p:cNvSpPr txBox="1"/>
          <p:nvPr/>
        </p:nvSpPr>
        <p:spPr>
          <a:xfrm>
            <a:off x="4870746" y="433638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file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33FFF-EBFC-D143-A41B-10BBD57F707A}"/>
              </a:ext>
            </a:extLst>
          </p:cNvPr>
          <p:cNvSpPr txBox="1"/>
          <p:nvPr/>
        </p:nvSpPr>
        <p:spPr>
          <a:xfrm>
            <a:off x="5127204" y="4053959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permission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49832-790D-BA82-B83D-B8640DF150A6}"/>
              </a:ext>
            </a:extLst>
          </p:cNvPr>
          <p:cNvSpPr txBox="1"/>
          <p:nvPr/>
        </p:nvSpPr>
        <p:spPr>
          <a:xfrm>
            <a:off x="5393263" y="3727408"/>
            <a:ext cx="18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group permission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D4CD5-081A-4A55-D35C-3FCDB9993AAC}"/>
              </a:ext>
            </a:extLst>
          </p:cNvPr>
          <p:cNvSpPr txBox="1"/>
          <p:nvPr/>
        </p:nvSpPr>
        <p:spPr>
          <a:xfrm>
            <a:off x="5879509" y="348245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permission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599FA-8042-D05B-5864-1FF3F63D7C39}"/>
              </a:ext>
            </a:extLst>
          </p:cNvPr>
          <p:cNvSpPr txBox="1"/>
          <p:nvPr/>
        </p:nvSpPr>
        <p:spPr>
          <a:xfrm>
            <a:off x="6096000" y="3226096"/>
            <a:ext cx="14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# of </a:t>
            </a:r>
            <a:r>
              <a:rPr lang="en-US" dirty="0" err="1">
                <a:solidFill>
                  <a:srgbClr val="7030A0"/>
                </a:solidFill>
              </a:rPr>
              <a:t>hardlinks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45AF2-1768-482C-0404-3212715A805D}"/>
              </a:ext>
            </a:extLst>
          </p:cNvPr>
          <p:cNvSpPr txBox="1"/>
          <p:nvPr/>
        </p:nvSpPr>
        <p:spPr>
          <a:xfrm>
            <a:off x="6427252" y="2969443"/>
            <a:ext cx="137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774BB-A3E5-796A-0E7D-5DF112A2DB80}"/>
              </a:ext>
            </a:extLst>
          </p:cNvPr>
          <p:cNvSpPr txBox="1"/>
          <p:nvPr/>
        </p:nvSpPr>
        <p:spPr>
          <a:xfrm>
            <a:off x="6816074" y="2765476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BFDD"/>
                </a:solidFill>
              </a:rPr>
              <a:t>group 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3E357-F79C-D2FB-851A-D67265636F03}"/>
              </a:ext>
            </a:extLst>
          </p:cNvPr>
          <p:cNvSpPr txBox="1"/>
          <p:nvPr/>
        </p:nvSpPr>
        <p:spPr>
          <a:xfrm>
            <a:off x="7363967" y="2580810"/>
            <a:ext cx="52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16212-3CC7-440E-CEFE-36F8EECD7094}"/>
              </a:ext>
            </a:extLst>
          </p:cNvPr>
          <p:cNvSpPr txBox="1"/>
          <p:nvPr/>
        </p:nvSpPr>
        <p:spPr>
          <a:xfrm>
            <a:off x="7931276" y="2374159"/>
            <a:ext cx="14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DB0B"/>
                </a:solidFill>
              </a:rPr>
              <a:t>last modified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DA8EF-BB36-9533-A650-BC74F1059577}"/>
              </a:ext>
            </a:extLst>
          </p:cNvPr>
          <p:cNvSpPr txBox="1"/>
          <p:nvPr/>
        </p:nvSpPr>
        <p:spPr>
          <a:xfrm>
            <a:off x="9226417" y="220532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57CF3"/>
                </a:solidFill>
              </a:rPr>
              <a:t>file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606712-4304-0181-DA10-88CBB683EC8B}"/>
              </a:ext>
            </a:extLst>
          </p:cNvPr>
          <p:cNvCxnSpPr>
            <a:cxnSpLocks/>
          </p:cNvCxnSpPr>
          <p:nvPr/>
        </p:nvCxnSpPr>
        <p:spPr>
          <a:xfrm flipH="1">
            <a:off x="4971668" y="2110154"/>
            <a:ext cx="29397" cy="218928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F4E4B-051A-36F9-B0A0-BAFD366BC283}"/>
              </a:ext>
            </a:extLst>
          </p:cNvPr>
          <p:cNvCxnSpPr/>
          <p:nvPr/>
        </p:nvCxnSpPr>
        <p:spPr>
          <a:xfrm>
            <a:off x="5247249" y="2110154"/>
            <a:ext cx="0" cy="194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854AE2-018D-8684-D8AC-B44DDA784C39}"/>
              </a:ext>
            </a:extLst>
          </p:cNvPr>
          <p:cNvCxnSpPr/>
          <p:nvPr/>
        </p:nvCxnSpPr>
        <p:spPr>
          <a:xfrm>
            <a:off x="5535637" y="2110154"/>
            <a:ext cx="0" cy="1709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159EBB-F358-5C41-EC20-A46C18A991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867508" y="2066826"/>
            <a:ext cx="12001" cy="160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DF3254-F7CF-0592-18CF-0DCE6DE3D286}"/>
              </a:ext>
            </a:extLst>
          </p:cNvPr>
          <p:cNvCxnSpPr>
            <a:cxnSpLocks/>
          </p:cNvCxnSpPr>
          <p:nvPr/>
        </p:nvCxnSpPr>
        <p:spPr>
          <a:xfrm>
            <a:off x="6581335" y="2057489"/>
            <a:ext cx="0" cy="10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DCB4EA-DF7C-F32A-E922-FD18082C2161}"/>
              </a:ext>
            </a:extLst>
          </p:cNvPr>
          <p:cNvCxnSpPr>
            <a:cxnSpLocks/>
          </p:cNvCxnSpPr>
          <p:nvPr/>
        </p:nvCxnSpPr>
        <p:spPr>
          <a:xfrm>
            <a:off x="6145238" y="2110154"/>
            <a:ext cx="0" cy="13006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6556FD-A1F4-F324-AD62-09AFF3A887CF}"/>
              </a:ext>
            </a:extLst>
          </p:cNvPr>
          <p:cNvCxnSpPr/>
          <p:nvPr/>
        </p:nvCxnSpPr>
        <p:spPr>
          <a:xfrm>
            <a:off x="6935372" y="2110154"/>
            <a:ext cx="0" cy="738554"/>
          </a:xfrm>
          <a:prstGeom prst="straightConnector1">
            <a:avLst/>
          </a:prstGeom>
          <a:ln>
            <a:solidFill>
              <a:srgbClr val="FFBF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5FC27C-987F-33CF-2813-8E73D1D08921}"/>
              </a:ext>
            </a:extLst>
          </p:cNvPr>
          <p:cNvCxnSpPr>
            <a:cxnSpLocks/>
          </p:cNvCxnSpPr>
          <p:nvPr/>
        </p:nvCxnSpPr>
        <p:spPr>
          <a:xfrm flipH="1">
            <a:off x="7544986" y="2110241"/>
            <a:ext cx="9378" cy="55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9E9B42-F928-0461-5A23-0418185B46E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544432" y="2110154"/>
            <a:ext cx="10498" cy="34559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267239-AA6A-DA4F-0AD7-056BE6B4C3DE}"/>
              </a:ext>
            </a:extLst>
          </p:cNvPr>
          <p:cNvCxnSpPr>
            <a:cxnSpLocks/>
          </p:cNvCxnSpPr>
          <p:nvPr/>
        </p:nvCxnSpPr>
        <p:spPr>
          <a:xfrm>
            <a:off x="9741877" y="2110154"/>
            <a:ext cx="0" cy="18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B5CB3B-27A6-C548-C59E-6C8DAAF8B191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63A73502-8BDE-EBC6-6F79-7835275D5A9A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06C845D5-2297-C285-047D-47E03862099C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B114884-6475-EE8D-B119-E13E990C2770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511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</a:t>
            </a:r>
            <a:r>
              <a:rPr lang="en-GB"/>
              <a:t>a file </a:t>
            </a:r>
            <a:r>
              <a:rPr lang="en-GB" dirty="0"/>
              <a:t>with the fake system time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8023860" y="5232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E1DD2D3A-C496-9665-D6BC-563AF9A2C9F4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a fake timestamp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a timestamp </a:t>
            </a:r>
            <a:r>
              <a:rPr lang="en-GB"/>
              <a:t>from fakeTimes2.</a:t>
            </a:r>
            <a:r>
              <a:rPr lang="en-GB" dirty="0"/>
              <a:t>txt</a:t>
            </a:r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A5C24C1-1A56-16CD-B164-86866A9565BD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E5618F7-6EA9-0ECB-3603-0346691BF834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CCE7-921F-456C-A4CA-0315CB7E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research project (extra credits)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5154-A468-467F-A124-4A23F3E1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someone faked timestamps. How can you automatically detect the fake timestamps?</a:t>
            </a:r>
          </a:p>
          <a:p>
            <a:r>
              <a:rPr lang="en-US" dirty="0"/>
              <a:t>Can AI approach solve the problem? </a:t>
            </a:r>
          </a:p>
          <a:p>
            <a:r>
              <a:rPr lang="en-US" dirty="0"/>
              <a:t>I will hire a student to work on the project.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0E098-AD76-0918-4B6A-ADD3E7F735C4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707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F0BE-A2E1-C880-4025-B652913E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 whole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168D-0339-6A3B-88D0-66B29DCD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folder containing multiple files, what is the difference between “before” and “after” copying in terms of timestamps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D3324-2115-808B-A6C7-F5716D774F6F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92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12F12AA9-3FDE-7947-BA9A-9E762F6FB364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ED60-076D-4115-84A6-17C31AABBF85}"/>
              </a:ext>
            </a:extLst>
          </p:cNvPr>
          <p:cNvSpPr txBox="1"/>
          <p:nvPr/>
        </p:nvSpPr>
        <p:spPr>
          <a:xfrm>
            <a:off x="3040380" y="6492875"/>
            <a:ext cx="4960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https://www.dropbox.com/s/a0lhsmzeh68wk1i/NTFS.001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02CEA8D-E0D3-5063-CC9A-2E7955D1AD60}"/>
              </a:ext>
            </a:extLst>
          </p:cNvPr>
          <p:cNvSpPr txBox="1"/>
          <p:nvPr/>
        </p:nvSpPr>
        <p:spPr>
          <a:xfrm>
            <a:off x="8984512" y="6366190"/>
            <a:ext cx="3207488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B0C52C7-57BD-90DA-E64D-0E67D55F499E}"/>
              </a:ext>
            </a:extLst>
          </p:cNvPr>
          <p:cNvSpPr txBox="1"/>
          <p:nvPr/>
        </p:nvSpPr>
        <p:spPr>
          <a:xfrm>
            <a:off x="0" y="6366190"/>
            <a:ext cx="2711302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E85D9C28-DAD9-0714-D4AC-C540FA5FA24C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882985C-D416-9D3E-3D8E-B0359D4B990A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E88C6D0-AD98-7579-F259-B9F580438E7B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22500</TotalTime>
  <Words>1235</Words>
  <Application>Microsoft Office PowerPoint</Application>
  <PresentationFormat>Widescreen</PresentationFormat>
  <Paragraphs>178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Arial Rounded MT Bold</vt:lpstr>
      <vt:lpstr>Calibri</vt:lpstr>
      <vt:lpstr>Calibri Light</vt:lpstr>
      <vt:lpstr>Google Sans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file metadata and find usage</vt:lpstr>
      <vt:lpstr>Find Files With 777 Permissions</vt:lpstr>
      <vt:lpstr>Find Files Without 777 Permissions</vt:lpstr>
      <vt:lpstr>“atime”, “mtime” and “ctime”</vt:lpstr>
      <vt:lpstr>PowerPoint Presentation</vt:lpstr>
      <vt:lpstr>Can you recreate the file changing history?</vt:lpstr>
      <vt:lpstr>Timestamp changes when changing permission</vt:lpstr>
      <vt:lpstr>PowerPoint Presentation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Find files that were last  accessed less than n*24 hours ago</vt:lpstr>
      <vt:lpstr>PowerPoint Presentation</vt:lpstr>
      <vt:lpstr>Find files that were modified/changed less than n*24 hours ago</vt:lpstr>
      <vt:lpstr>Find files that size that is great than 10MB </vt:lpstr>
      <vt:lpstr>Find files that size between 10MB and 300MB</vt:lpstr>
      <vt:lpstr>PowerPoint Presentation</vt:lpstr>
      <vt:lpstr>Find files that size between 20 – 40 bytes</vt:lpstr>
      <vt:lpstr>Find Particular Files of User</vt:lpstr>
      <vt:lpstr>Why should not trust search results?</vt:lpstr>
      <vt:lpstr>Set a fake [amc]time by changing system time</vt:lpstr>
      <vt:lpstr>PowerPoint Presentation</vt:lpstr>
      <vt:lpstr>Set a fake time using touch -t</vt:lpstr>
      <vt:lpstr>PowerPoint Presentation</vt:lpstr>
      <vt:lpstr>Copy a fake timestamp -r</vt:lpstr>
      <vt:lpstr>Anti-anti-forensics</vt:lpstr>
      <vt:lpstr>A small research project (extra credits)</vt:lpstr>
      <vt:lpstr>Copy a whole folder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AMINU IDRIS</cp:lastModifiedBy>
  <cp:revision>1738</cp:revision>
  <dcterms:created xsi:type="dcterms:W3CDTF">2020-09-14T14:43:27Z</dcterms:created>
  <dcterms:modified xsi:type="dcterms:W3CDTF">2024-10-23T17:29:58Z</dcterms:modified>
</cp:coreProperties>
</file>